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368552" y="1447800"/>
            <a:ext cx="6099048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34940" y="5615939"/>
            <a:ext cx="3017519" cy="1242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0402" y="113449"/>
            <a:ext cx="663194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4519" y="1389634"/>
            <a:ext cx="7934960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29-Oct-20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.png"/><Relationship Id="rId117" Type="http://schemas.openxmlformats.org/officeDocument/2006/relationships/image" Target="../media/image137.png"/><Relationship Id="rId21" Type="http://schemas.openxmlformats.org/officeDocument/2006/relationships/image" Target="../media/image41.png"/><Relationship Id="rId42" Type="http://schemas.openxmlformats.org/officeDocument/2006/relationships/image" Target="../media/image62.png"/><Relationship Id="rId47" Type="http://schemas.openxmlformats.org/officeDocument/2006/relationships/image" Target="../media/image67.png"/><Relationship Id="rId63" Type="http://schemas.openxmlformats.org/officeDocument/2006/relationships/image" Target="../media/image83.png"/><Relationship Id="rId68" Type="http://schemas.openxmlformats.org/officeDocument/2006/relationships/image" Target="../media/image88.png"/><Relationship Id="rId84" Type="http://schemas.openxmlformats.org/officeDocument/2006/relationships/image" Target="../media/image104.png"/><Relationship Id="rId89" Type="http://schemas.openxmlformats.org/officeDocument/2006/relationships/image" Target="../media/image109.png"/><Relationship Id="rId112" Type="http://schemas.openxmlformats.org/officeDocument/2006/relationships/image" Target="../media/image132.png"/><Relationship Id="rId133" Type="http://schemas.openxmlformats.org/officeDocument/2006/relationships/image" Target="../media/image153.png"/><Relationship Id="rId16" Type="http://schemas.openxmlformats.org/officeDocument/2006/relationships/image" Target="../media/image36.png"/><Relationship Id="rId107" Type="http://schemas.openxmlformats.org/officeDocument/2006/relationships/image" Target="../media/image127.png"/><Relationship Id="rId11" Type="http://schemas.openxmlformats.org/officeDocument/2006/relationships/image" Target="../media/image31.png"/><Relationship Id="rId32" Type="http://schemas.openxmlformats.org/officeDocument/2006/relationships/image" Target="../media/image52.png"/><Relationship Id="rId37" Type="http://schemas.openxmlformats.org/officeDocument/2006/relationships/image" Target="../media/image57.png"/><Relationship Id="rId53" Type="http://schemas.openxmlformats.org/officeDocument/2006/relationships/image" Target="../media/image73.png"/><Relationship Id="rId58" Type="http://schemas.openxmlformats.org/officeDocument/2006/relationships/image" Target="../media/image78.png"/><Relationship Id="rId74" Type="http://schemas.openxmlformats.org/officeDocument/2006/relationships/image" Target="../media/image94.png"/><Relationship Id="rId79" Type="http://schemas.openxmlformats.org/officeDocument/2006/relationships/image" Target="../media/image99.png"/><Relationship Id="rId102" Type="http://schemas.openxmlformats.org/officeDocument/2006/relationships/image" Target="../media/image122.png"/><Relationship Id="rId123" Type="http://schemas.openxmlformats.org/officeDocument/2006/relationships/image" Target="../media/image143.png"/><Relationship Id="rId128" Type="http://schemas.openxmlformats.org/officeDocument/2006/relationships/image" Target="../media/image148.png"/><Relationship Id="rId5" Type="http://schemas.openxmlformats.org/officeDocument/2006/relationships/image" Target="../media/image25.jpeg"/><Relationship Id="rId90" Type="http://schemas.openxmlformats.org/officeDocument/2006/relationships/image" Target="../media/image110.png"/><Relationship Id="rId95" Type="http://schemas.openxmlformats.org/officeDocument/2006/relationships/image" Target="../media/image115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png"/><Relationship Id="rId43" Type="http://schemas.openxmlformats.org/officeDocument/2006/relationships/image" Target="../media/image63.png"/><Relationship Id="rId48" Type="http://schemas.openxmlformats.org/officeDocument/2006/relationships/image" Target="../media/image68.png"/><Relationship Id="rId56" Type="http://schemas.openxmlformats.org/officeDocument/2006/relationships/image" Target="../media/image76.png"/><Relationship Id="rId64" Type="http://schemas.openxmlformats.org/officeDocument/2006/relationships/image" Target="../media/image84.png"/><Relationship Id="rId69" Type="http://schemas.openxmlformats.org/officeDocument/2006/relationships/image" Target="../media/image89.png"/><Relationship Id="rId77" Type="http://schemas.openxmlformats.org/officeDocument/2006/relationships/image" Target="../media/image97.png"/><Relationship Id="rId100" Type="http://schemas.openxmlformats.org/officeDocument/2006/relationships/image" Target="../media/image120.png"/><Relationship Id="rId105" Type="http://schemas.openxmlformats.org/officeDocument/2006/relationships/image" Target="../media/image125.png"/><Relationship Id="rId113" Type="http://schemas.openxmlformats.org/officeDocument/2006/relationships/image" Target="../media/image133.png"/><Relationship Id="rId118" Type="http://schemas.openxmlformats.org/officeDocument/2006/relationships/image" Target="../media/image138.png"/><Relationship Id="rId126" Type="http://schemas.openxmlformats.org/officeDocument/2006/relationships/image" Target="../media/image146.png"/><Relationship Id="rId8" Type="http://schemas.openxmlformats.org/officeDocument/2006/relationships/image" Target="../media/image28.png"/><Relationship Id="rId51" Type="http://schemas.openxmlformats.org/officeDocument/2006/relationships/image" Target="../media/image71.png"/><Relationship Id="rId72" Type="http://schemas.openxmlformats.org/officeDocument/2006/relationships/image" Target="../media/image92.png"/><Relationship Id="rId80" Type="http://schemas.openxmlformats.org/officeDocument/2006/relationships/image" Target="../media/image100.png"/><Relationship Id="rId85" Type="http://schemas.openxmlformats.org/officeDocument/2006/relationships/image" Target="../media/image105.png"/><Relationship Id="rId93" Type="http://schemas.openxmlformats.org/officeDocument/2006/relationships/image" Target="../media/image113.png"/><Relationship Id="rId98" Type="http://schemas.openxmlformats.org/officeDocument/2006/relationships/image" Target="../media/image118.png"/><Relationship Id="rId121" Type="http://schemas.openxmlformats.org/officeDocument/2006/relationships/image" Target="../media/image141.png"/><Relationship Id="rId3" Type="http://schemas.openxmlformats.org/officeDocument/2006/relationships/image" Target="../media/image23.jpe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openxmlformats.org/officeDocument/2006/relationships/image" Target="../media/image79.png"/><Relationship Id="rId67" Type="http://schemas.openxmlformats.org/officeDocument/2006/relationships/image" Target="../media/image87.png"/><Relationship Id="rId103" Type="http://schemas.openxmlformats.org/officeDocument/2006/relationships/image" Target="../media/image123.png"/><Relationship Id="rId108" Type="http://schemas.openxmlformats.org/officeDocument/2006/relationships/image" Target="../media/image128.png"/><Relationship Id="rId116" Type="http://schemas.openxmlformats.org/officeDocument/2006/relationships/image" Target="../media/image136.png"/><Relationship Id="rId124" Type="http://schemas.openxmlformats.org/officeDocument/2006/relationships/image" Target="../media/image144.png"/><Relationship Id="rId129" Type="http://schemas.openxmlformats.org/officeDocument/2006/relationships/image" Target="../media/image149.png"/><Relationship Id="rId20" Type="http://schemas.openxmlformats.org/officeDocument/2006/relationships/image" Target="../media/image40.png"/><Relationship Id="rId41" Type="http://schemas.openxmlformats.org/officeDocument/2006/relationships/image" Target="../media/image61.png"/><Relationship Id="rId54" Type="http://schemas.openxmlformats.org/officeDocument/2006/relationships/image" Target="../media/image74.png"/><Relationship Id="rId62" Type="http://schemas.openxmlformats.org/officeDocument/2006/relationships/image" Target="../media/image82.png"/><Relationship Id="rId70" Type="http://schemas.openxmlformats.org/officeDocument/2006/relationships/image" Target="../media/image90.png"/><Relationship Id="rId75" Type="http://schemas.openxmlformats.org/officeDocument/2006/relationships/image" Target="../media/image95.png"/><Relationship Id="rId83" Type="http://schemas.openxmlformats.org/officeDocument/2006/relationships/image" Target="../media/image103.png"/><Relationship Id="rId88" Type="http://schemas.openxmlformats.org/officeDocument/2006/relationships/image" Target="../media/image108.png"/><Relationship Id="rId91" Type="http://schemas.openxmlformats.org/officeDocument/2006/relationships/image" Target="../media/image111.png"/><Relationship Id="rId96" Type="http://schemas.openxmlformats.org/officeDocument/2006/relationships/image" Target="../media/image116.png"/><Relationship Id="rId111" Type="http://schemas.openxmlformats.org/officeDocument/2006/relationships/image" Target="../media/image131.png"/><Relationship Id="rId132" Type="http://schemas.openxmlformats.org/officeDocument/2006/relationships/image" Target="../media/image1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png"/><Relationship Id="rId57" Type="http://schemas.openxmlformats.org/officeDocument/2006/relationships/image" Target="../media/image77.png"/><Relationship Id="rId106" Type="http://schemas.openxmlformats.org/officeDocument/2006/relationships/image" Target="../media/image126.png"/><Relationship Id="rId114" Type="http://schemas.openxmlformats.org/officeDocument/2006/relationships/image" Target="../media/image134.png"/><Relationship Id="rId119" Type="http://schemas.openxmlformats.org/officeDocument/2006/relationships/image" Target="../media/image139.png"/><Relationship Id="rId127" Type="http://schemas.openxmlformats.org/officeDocument/2006/relationships/image" Target="../media/image147.png"/><Relationship Id="rId10" Type="http://schemas.openxmlformats.org/officeDocument/2006/relationships/image" Target="../media/image30.png"/><Relationship Id="rId31" Type="http://schemas.openxmlformats.org/officeDocument/2006/relationships/image" Target="../media/image51.pn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5.png"/><Relationship Id="rId73" Type="http://schemas.openxmlformats.org/officeDocument/2006/relationships/image" Target="../media/image93.png"/><Relationship Id="rId78" Type="http://schemas.openxmlformats.org/officeDocument/2006/relationships/image" Target="../media/image98.png"/><Relationship Id="rId81" Type="http://schemas.openxmlformats.org/officeDocument/2006/relationships/image" Target="../media/image101.png"/><Relationship Id="rId86" Type="http://schemas.openxmlformats.org/officeDocument/2006/relationships/image" Target="../media/image106.png"/><Relationship Id="rId94" Type="http://schemas.openxmlformats.org/officeDocument/2006/relationships/image" Target="../media/image114.png"/><Relationship Id="rId99" Type="http://schemas.openxmlformats.org/officeDocument/2006/relationships/image" Target="../media/image119.png"/><Relationship Id="rId101" Type="http://schemas.openxmlformats.org/officeDocument/2006/relationships/image" Target="../media/image121.png"/><Relationship Id="rId122" Type="http://schemas.openxmlformats.org/officeDocument/2006/relationships/image" Target="../media/image142.png"/><Relationship Id="rId130" Type="http://schemas.openxmlformats.org/officeDocument/2006/relationships/image" Target="../media/image15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9" Type="http://schemas.openxmlformats.org/officeDocument/2006/relationships/image" Target="../media/image59.png"/><Relationship Id="rId109" Type="http://schemas.openxmlformats.org/officeDocument/2006/relationships/image" Target="../media/image129.png"/><Relationship Id="rId34" Type="http://schemas.openxmlformats.org/officeDocument/2006/relationships/image" Target="../media/image54.png"/><Relationship Id="rId50" Type="http://schemas.openxmlformats.org/officeDocument/2006/relationships/image" Target="../media/image70.png"/><Relationship Id="rId55" Type="http://schemas.openxmlformats.org/officeDocument/2006/relationships/image" Target="../media/image75.png"/><Relationship Id="rId76" Type="http://schemas.openxmlformats.org/officeDocument/2006/relationships/image" Target="../media/image96.png"/><Relationship Id="rId97" Type="http://schemas.openxmlformats.org/officeDocument/2006/relationships/image" Target="../media/image117.png"/><Relationship Id="rId104" Type="http://schemas.openxmlformats.org/officeDocument/2006/relationships/image" Target="../media/image124.png"/><Relationship Id="rId120" Type="http://schemas.openxmlformats.org/officeDocument/2006/relationships/image" Target="../media/image140.png"/><Relationship Id="rId125" Type="http://schemas.openxmlformats.org/officeDocument/2006/relationships/image" Target="../media/image145.png"/><Relationship Id="rId7" Type="http://schemas.openxmlformats.org/officeDocument/2006/relationships/image" Target="../media/image27.png"/><Relationship Id="rId71" Type="http://schemas.openxmlformats.org/officeDocument/2006/relationships/image" Target="../media/image91.png"/><Relationship Id="rId92" Type="http://schemas.openxmlformats.org/officeDocument/2006/relationships/image" Target="../media/image112.png"/><Relationship Id="rId2" Type="http://schemas.openxmlformats.org/officeDocument/2006/relationships/image" Target="../media/image22.png"/><Relationship Id="rId29" Type="http://schemas.openxmlformats.org/officeDocument/2006/relationships/image" Target="../media/image49.png"/><Relationship Id="rId24" Type="http://schemas.openxmlformats.org/officeDocument/2006/relationships/image" Target="../media/image44.png"/><Relationship Id="rId40" Type="http://schemas.openxmlformats.org/officeDocument/2006/relationships/image" Target="../media/image60.png"/><Relationship Id="rId45" Type="http://schemas.openxmlformats.org/officeDocument/2006/relationships/image" Target="../media/image65.png"/><Relationship Id="rId66" Type="http://schemas.openxmlformats.org/officeDocument/2006/relationships/image" Target="../media/image86.png"/><Relationship Id="rId87" Type="http://schemas.openxmlformats.org/officeDocument/2006/relationships/image" Target="../media/image107.png"/><Relationship Id="rId110" Type="http://schemas.openxmlformats.org/officeDocument/2006/relationships/image" Target="../media/image130.png"/><Relationship Id="rId115" Type="http://schemas.openxmlformats.org/officeDocument/2006/relationships/image" Target="../media/image135.png"/><Relationship Id="rId131" Type="http://schemas.openxmlformats.org/officeDocument/2006/relationships/image" Target="../media/image151.png"/><Relationship Id="rId61" Type="http://schemas.openxmlformats.org/officeDocument/2006/relationships/image" Target="../media/image81.png"/><Relationship Id="rId82" Type="http://schemas.openxmlformats.org/officeDocument/2006/relationships/image" Target="../media/image102.png"/><Relationship Id="rId1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26" Type="http://schemas.openxmlformats.org/officeDocument/2006/relationships/image" Target="../media/image178.png"/><Relationship Id="rId39" Type="http://schemas.openxmlformats.org/officeDocument/2006/relationships/image" Target="../media/image191.png"/><Relationship Id="rId21" Type="http://schemas.openxmlformats.org/officeDocument/2006/relationships/image" Target="../media/image173.png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47" Type="http://schemas.openxmlformats.org/officeDocument/2006/relationships/image" Target="../media/image199.png"/><Relationship Id="rId50" Type="http://schemas.openxmlformats.org/officeDocument/2006/relationships/image" Target="../media/image202.png"/><Relationship Id="rId55" Type="http://schemas.openxmlformats.org/officeDocument/2006/relationships/image" Target="../media/image207.png"/><Relationship Id="rId63" Type="http://schemas.openxmlformats.org/officeDocument/2006/relationships/image" Target="../media/image215.png"/><Relationship Id="rId68" Type="http://schemas.openxmlformats.org/officeDocument/2006/relationships/image" Target="../media/image220.png"/><Relationship Id="rId7" Type="http://schemas.openxmlformats.org/officeDocument/2006/relationships/image" Target="../media/image159.png"/><Relationship Id="rId2" Type="http://schemas.openxmlformats.org/officeDocument/2006/relationships/image" Target="../media/image154.jpeg"/><Relationship Id="rId16" Type="http://schemas.openxmlformats.org/officeDocument/2006/relationships/image" Target="../media/image168.png"/><Relationship Id="rId29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24" Type="http://schemas.openxmlformats.org/officeDocument/2006/relationships/image" Target="../media/image176.png"/><Relationship Id="rId32" Type="http://schemas.openxmlformats.org/officeDocument/2006/relationships/image" Target="../media/image184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45" Type="http://schemas.openxmlformats.org/officeDocument/2006/relationships/image" Target="../media/image197.png"/><Relationship Id="rId53" Type="http://schemas.openxmlformats.org/officeDocument/2006/relationships/image" Target="../media/image205.png"/><Relationship Id="rId58" Type="http://schemas.openxmlformats.org/officeDocument/2006/relationships/image" Target="../media/image210.png"/><Relationship Id="rId66" Type="http://schemas.openxmlformats.org/officeDocument/2006/relationships/image" Target="../media/image218.png"/><Relationship Id="rId5" Type="http://schemas.openxmlformats.org/officeDocument/2006/relationships/image" Target="../media/image157.png"/><Relationship Id="rId15" Type="http://schemas.openxmlformats.org/officeDocument/2006/relationships/image" Target="../media/image167.png"/><Relationship Id="rId23" Type="http://schemas.openxmlformats.org/officeDocument/2006/relationships/image" Target="../media/image175.png"/><Relationship Id="rId28" Type="http://schemas.openxmlformats.org/officeDocument/2006/relationships/image" Target="../media/image180.png"/><Relationship Id="rId36" Type="http://schemas.openxmlformats.org/officeDocument/2006/relationships/image" Target="../media/image188.png"/><Relationship Id="rId49" Type="http://schemas.openxmlformats.org/officeDocument/2006/relationships/image" Target="../media/image201.png"/><Relationship Id="rId57" Type="http://schemas.openxmlformats.org/officeDocument/2006/relationships/image" Target="../media/image209.png"/><Relationship Id="rId61" Type="http://schemas.openxmlformats.org/officeDocument/2006/relationships/image" Target="../media/image213.png"/><Relationship Id="rId10" Type="http://schemas.openxmlformats.org/officeDocument/2006/relationships/image" Target="../media/image162.png"/><Relationship Id="rId19" Type="http://schemas.openxmlformats.org/officeDocument/2006/relationships/image" Target="../media/image171.png"/><Relationship Id="rId31" Type="http://schemas.openxmlformats.org/officeDocument/2006/relationships/image" Target="../media/image183.png"/><Relationship Id="rId44" Type="http://schemas.openxmlformats.org/officeDocument/2006/relationships/image" Target="../media/image196.png"/><Relationship Id="rId52" Type="http://schemas.openxmlformats.org/officeDocument/2006/relationships/image" Target="../media/image204.png"/><Relationship Id="rId60" Type="http://schemas.openxmlformats.org/officeDocument/2006/relationships/image" Target="../media/image212.png"/><Relationship Id="rId65" Type="http://schemas.openxmlformats.org/officeDocument/2006/relationships/image" Target="../media/image21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Relationship Id="rId22" Type="http://schemas.openxmlformats.org/officeDocument/2006/relationships/image" Target="../media/image174.png"/><Relationship Id="rId27" Type="http://schemas.openxmlformats.org/officeDocument/2006/relationships/image" Target="../media/image179.png"/><Relationship Id="rId30" Type="http://schemas.openxmlformats.org/officeDocument/2006/relationships/image" Target="../media/image182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Relationship Id="rId48" Type="http://schemas.openxmlformats.org/officeDocument/2006/relationships/image" Target="../media/image200.png"/><Relationship Id="rId56" Type="http://schemas.openxmlformats.org/officeDocument/2006/relationships/image" Target="../media/image208.png"/><Relationship Id="rId64" Type="http://schemas.openxmlformats.org/officeDocument/2006/relationships/image" Target="../media/image216.png"/><Relationship Id="rId69" Type="http://schemas.openxmlformats.org/officeDocument/2006/relationships/image" Target="../media/image221.png"/><Relationship Id="rId8" Type="http://schemas.openxmlformats.org/officeDocument/2006/relationships/image" Target="../media/image160.jpeg"/><Relationship Id="rId51" Type="http://schemas.openxmlformats.org/officeDocument/2006/relationships/image" Target="../media/image203.png"/><Relationship Id="rId3" Type="http://schemas.openxmlformats.org/officeDocument/2006/relationships/image" Target="../media/image155.jpeg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5" Type="http://schemas.openxmlformats.org/officeDocument/2006/relationships/image" Target="../media/image177.png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46" Type="http://schemas.openxmlformats.org/officeDocument/2006/relationships/image" Target="../media/image198.png"/><Relationship Id="rId59" Type="http://schemas.openxmlformats.org/officeDocument/2006/relationships/image" Target="../media/image211.png"/><Relationship Id="rId67" Type="http://schemas.openxmlformats.org/officeDocument/2006/relationships/image" Target="../media/image219.png"/><Relationship Id="rId20" Type="http://schemas.openxmlformats.org/officeDocument/2006/relationships/image" Target="../media/image172.png"/><Relationship Id="rId41" Type="http://schemas.openxmlformats.org/officeDocument/2006/relationships/image" Target="../media/image193.png"/><Relationship Id="rId54" Type="http://schemas.openxmlformats.org/officeDocument/2006/relationships/image" Target="../media/image206.png"/><Relationship Id="rId62" Type="http://schemas.openxmlformats.org/officeDocument/2006/relationships/image" Target="../media/image214.png"/><Relationship Id="rId70" Type="http://schemas.openxmlformats.org/officeDocument/2006/relationships/image" Target="../media/image2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jpe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e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3" Type="http://schemas.openxmlformats.org/officeDocument/2006/relationships/image" Target="../media/image230.png"/><Relationship Id="rId7" Type="http://schemas.openxmlformats.org/officeDocument/2006/relationships/image" Target="../media/image234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0" Type="http://schemas.openxmlformats.org/officeDocument/2006/relationships/image" Target="../media/image237.png"/><Relationship Id="rId4" Type="http://schemas.openxmlformats.org/officeDocument/2006/relationships/image" Target="../media/image231.png"/><Relationship Id="rId9" Type="http://schemas.openxmlformats.org/officeDocument/2006/relationships/image" Target="../media/image23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9511" y="3511296"/>
            <a:ext cx="3043555" cy="78105"/>
            <a:chOff x="1429511" y="3511296"/>
            <a:chExt cx="3043555" cy="78105"/>
          </a:xfrm>
        </p:grpSpPr>
        <p:sp>
          <p:nvSpPr>
            <p:cNvPr id="3" name="object 3"/>
            <p:cNvSpPr/>
            <p:nvPr/>
          </p:nvSpPr>
          <p:spPr>
            <a:xfrm>
              <a:off x="1429511" y="3511296"/>
              <a:ext cx="3043428" cy="77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039" y="3549396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650"/>
                  </a:lnTo>
                </a:path>
              </a:pathLst>
            </a:custGeom>
            <a:ln w="9144">
              <a:solidFill>
                <a:srgbClr val="F1E8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88179" y="3474720"/>
            <a:ext cx="3230880" cy="151130"/>
            <a:chOff x="4488179" y="3474720"/>
            <a:chExt cx="3230880" cy="151130"/>
          </a:xfrm>
        </p:grpSpPr>
        <p:sp>
          <p:nvSpPr>
            <p:cNvPr id="6" name="object 6"/>
            <p:cNvSpPr/>
            <p:nvPr/>
          </p:nvSpPr>
          <p:spPr>
            <a:xfrm>
              <a:off x="4675631" y="3511296"/>
              <a:ext cx="3043427" cy="77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09159" y="3549396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799" y="1650"/>
                  </a:lnTo>
                </a:path>
              </a:pathLst>
            </a:custGeom>
            <a:ln w="9144">
              <a:solidFill>
                <a:srgbClr val="F1E8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8179" y="3474720"/>
              <a:ext cx="150875" cy="1508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21707" y="3508248"/>
              <a:ext cx="83819" cy="83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87167" y="201168"/>
            <a:ext cx="4322445" cy="977265"/>
            <a:chOff x="2487167" y="201168"/>
            <a:chExt cx="4322445" cy="977265"/>
          </a:xfrm>
        </p:grpSpPr>
        <p:sp>
          <p:nvSpPr>
            <p:cNvPr id="11" name="object 11"/>
            <p:cNvSpPr/>
            <p:nvPr/>
          </p:nvSpPr>
          <p:spPr>
            <a:xfrm>
              <a:off x="2487167" y="201168"/>
              <a:ext cx="4322063" cy="9768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95955" y="350520"/>
              <a:ext cx="3907536" cy="6949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83179" y="297180"/>
              <a:ext cx="4130040" cy="7848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790443" y="445008"/>
              <a:ext cx="3718559" cy="5059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258567" y="2106167"/>
            <a:ext cx="1960245" cy="977265"/>
            <a:chOff x="2258567" y="2106167"/>
            <a:chExt cx="1960245" cy="977265"/>
          </a:xfrm>
        </p:grpSpPr>
        <p:sp>
          <p:nvSpPr>
            <p:cNvPr id="16" name="object 16"/>
            <p:cNvSpPr/>
            <p:nvPr/>
          </p:nvSpPr>
          <p:spPr>
            <a:xfrm>
              <a:off x="2258567" y="2106167"/>
              <a:ext cx="1959863" cy="9768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46019" y="2295143"/>
              <a:ext cx="1578863" cy="7162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4579" y="2202179"/>
              <a:ext cx="1767840" cy="7848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0507" y="2389631"/>
              <a:ext cx="1391412" cy="5288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86967" y="3971544"/>
            <a:ext cx="4017645" cy="1201420"/>
            <a:chOff x="886967" y="3971544"/>
            <a:chExt cx="4017645" cy="1201420"/>
          </a:xfrm>
        </p:grpSpPr>
        <p:sp>
          <p:nvSpPr>
            <p:cNvPr id="21" name="object 21"/>
            <p:cNvSpPr/>
            <p:nvPr/>
          </p:nvSpPr>
          <p:spPr>
            <a:xfrm>
              <a:off x="886967" y="4011168"/>
              <a:ext cx="4017263" cy="10378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98803" y="3971544"/>
              <a:ext cx="3590544" cy="12009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2979" y="4107180"/>
              <a:ext cx="3825240" cy="8458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367408" y="4128896"/>
            <a:ext cx="3054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lang="en-US" sz="2400" spc="-40" dirty="0" smtClean="0">
                <a:latin typeface="Georgia"/>
                <a:cs typeface="Georgia"/>
              </a:rPr>
              <a:t>SK RAI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696967" y="3971544"/>
            <a:ext cx="3195955" cy="1201420"/>
            <a:chOff x="4696967" y="3971544"/>
            <a:chExt cx="3195955" cy="1201420"/>
          </a:xfrm>
        </p:grpSpPr>
        <p:sp>
          <p:nvSpPr>
            <p:cNvPr id="26" name="object 26"/>
            <p:cNvSpPr/>
            <p:nvPr/>
          </p:nvSpPr>
          <p:spPr>
            <a:xfrm>
              <a:off x="4696967" y="4011168"/>
              <a:ext cx="3179064" cy="10378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54879" y="3971544"/>
              <a:ext cx="3137916" cy="12009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92979" y="4107180"/>
              <a:ext cx="2987039" cy="845819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024120" y="4128896"/>
            <a:ext cx="25342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lang="en-US" sz="2400" dirty="0" smtClean="0">
                <a:latin typeface="Georgia"/>
                <a:cs typeface="Georgia"/>
              </a:rPr>
              <a:t>SSGJ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2200" y="1524000"/>
            <a:ext cx="2057400" cy="2057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677" y="0"/>
            <a:ext cx="9011920" cy="5564505"/>
            <a:chOff x="74677" y="0"/>
            <a:chExt cx="9011920" cy="5564505"/>
          </a:xfrm>
        </p:grpSpPr>
        <p:sp>
          <p:nvSpPr>
            <p:cNvPr id="3" name="object 3"/>
            <p:cNvSpPr/>
            <p:nvPr/>
          </p:nvSpPr>
          <p:spPr>
            <a:xfrm>
              <a:off x="74677" y="1217675"/>
              <a:ext cx="9011412" cy="4346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48940" y="0"/>
              <a:ext cx="3017519" cy="12115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40658" y="174447"/>
            <a:ext cx="1435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940" dirty="0">
                <a:latin typeface="Arial"/>
                <a:cs typeface="Arial"/>
              </a:rPr>
              <a:t>SY</a:t>
            </a:r>
            <a:r>
              <a:rPr sz="4000" b="0" i="0" spc="-1190" dirty="0">
                <a:latin typeface="Arial"/>
                <a:cs typeface="Arial"/>
              </a:rPr>
              <a:t>M</a:t>
            </a:r>
            <a:r>
              <a:rPr sz="4000" b="0" i="0" spc="-840" dirty="0">
                <a:latin typeface="Arial"/>
                <a:cs typeface="Arial"/>
              </a:rPr>
              <a:t>BOL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8288" y="6077711"/>
            <a:ext cx="1714500" cy="800100"/>
            <a:chOff x="-18288" y="6077711"/>
            <a:chExt cx="1714500" cy="800100"/>
          </a:xfrm>
        </p:grpSpPr>
        <p:sp>
          <p:nvSpPr>
            <p:cNvPr id="7" name="object 7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381000" y="0"/>
                  </a:move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1676400" y="190500"/>
                  </a:moveTo>
                  <a:lnTo>
                    <a:pt x="381000" y="190500"/>
                  </a:lnTo>
                  <a:lnTo>
                    <a:pt x="381000" y="0"/>
                  </a:ln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close/>
                </a:path>
              </a:pathLst>
            </a:custGeom>
            <a:ln w="381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1389634"/>
            <a:ext cx="77749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third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important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component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map.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not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possible to 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draw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map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actual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shape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size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different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features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such 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buildings, 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roads, bridges, trees,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railway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lines or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well.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So,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they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shown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certain  letters,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shades,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colours, pictures and lines .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symbols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give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3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lot of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information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limited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space. 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use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symbols,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maps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be 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drawn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easily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simple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read. 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Even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if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know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language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an 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area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therefore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cannot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ask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someone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directions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,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collect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information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from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maps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help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symbols.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Maps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have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universal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language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understood by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all. There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international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agreement 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regarding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use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symbols.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called 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CONVENTIONAL 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SYMBOLS.</a:t>
            </a:r>
            <a:endParaRPr sz="18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5"/>
              </a:spcBef>
            </a:pP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Various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colours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purpose. 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example,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generally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blue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showing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water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bodies,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brown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mountain,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yellow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plateau and  green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plains.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06140" y="5539740"/>
            <a:ext cx="5227320" cy="10439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17746" y="5810199"/>
            <a:ext cx="4404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Click </a:t>
            </a:r>
            <a:r>
              <a:rPr sz="2800" spc="-70" dirty="0">
                <a:solidFill>
                  <a:srgbClr val="FFFFFF"/>
                </a:solidFill>
                <a:latin typeface="Georgia"/>
                <a:cs typeface="Georgia"/>
              </a:rPr>
              <a:t>Here 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2800" spc="-35" dirty="0">
                <a:solidFill>
                  <a:srgbClr val="FFFFFF"/>
                </a:solidFill>
                <a:latin typeface="Georgia"/>
                <a:cs typeface="Georgia"/>
              </a:rPr>
              <a:t>some</a:t>
            </a:r>
            <a:r>
              <a:rPr sz="28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Georgia"/>
                <a:cs typeface="Georgia"/>
              </a:rPr>
              <a:t>Symbols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302" y="6362315"/>
            <a:ext cx="4806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20"/>
              </a:lnSpc>
            </a:pPr>
            <a:r>
              <a:rPr sz="2400" spc="-44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1219200"/>
            <a:ext cx="9008364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8288" y="6077711"/>
            <a:ext cx="1714500" cy="800100"/>
            <a:chOff x="-18288" y="6077711"/>
            <a:chExt cx="1714500" cy="800100"/>
          </a:xfrm>
        </p:grpSpPr>
        <p:sp>
          <p:nvSpPr>
            <p:cNvPr id="4" name="object 4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381000" y="0"/>
                  </a:move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1676400" y="190500"/>
                  </a:moveTo>
                  <a:lnTo>
                    <a:pt x="381000" y="190500"/>
                  </a:lnTo>
                  <a:lnTo>
                    <a:pt x="381000" y="0"/>
                  </a:ln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close/>
                </a:path>
              </a:pathLst>
            </a:custGeom>
            <a:ln w="381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2302" y="6362315"/>
            <a:ext cx="4806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20"/>
              </a:lnSpc>
            </a:pPr>
            <a:r>
              <a:rPr sz="2400" spc="-44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4728" y="338327"/>
            <a:ext cx="3319779" cy="6520180"/>
            <a:chOff x="5824728" y="338327"/>
            <a:chExt cx="3319779" cy="6520180"/>
          </a:xfrm>
        </p:grpSpPr>
        <p:sp>
          <p:nvSpPr>
            <p:cNvPr id="3" name="object 3"/>
            <p:cNvSpPr/>
            <p:nvPr/>
          </p:nvSpPr>
          <p:spPr>
            <a:xfrm>
              <a:off x="5900928" y="338327"/>
              <a:ext cx="3243072" cy="35219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533399"/>
              <a:ext cx="2667000" cy="2933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24728" y="3462527"/>
              <a:ext cx="3319272" cy="33954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19800" y="3657599"/>
              <a:ext cx="2743200" cy="29809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15823" y="1274063"/>
            <a:ext cx="5652770" cy="1920239"/>
            <a:chOff x="115823" y="1274063"/>
            <a:chExt cx="5652770" cy="1920239"/>
          </a:xfrm>
        </p:grpSpPr>
        <p:sp>
          <p:nvSpPr>
            <p:cNvPr id="8" name="object 8"/>
            <p:cNvSpPr/>
            <p:nvPr/>
          </p:nvSpPr>
          <p:spPr>
            <a:xfrm>
              <a:off x="1030223" y="1274063"/>
              <a:ext cx="559307" cy="457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2935" y="1274063"/>
              <a:ext cx="719327" cy="457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15668" y="1274063"/>
              <a:ext cx="859536" cy="4572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8607" y="1274063"/>
              <a:ext cx="464819" cy="457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46831" y="1274063"/>
              <a:ext cx="582168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2403" y="1274063"/>
              <a:ext cx="1088136" cy="457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3944" y="1274063"/>
              <a:ext cx="1004315" cy="4572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31664" y="1274063"/>
              <a:ext cx="836676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823" y="1517904"/>
              <a:ext cx="582168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743" y="1517904"/>
              <a:ext cx="1365504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05000" y="1517904"/>
              <a:ext cx="464819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90572" y="1517904"/>
              <a:ext cx="391668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02991" y="1517904"/>
              <a:ext cx="794004" cy="457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2675" y="151790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75659" y="1517904"/>
              <a:ext cx="1149096" cy="457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45508" y="1517904"/>
              <a:ext cx="794003" cy="45720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60264" y="1517904"/>
              <a:ext cx="608076" cy="45720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5823" y="1761744"/>
              <a:ext cx="1336548" cy="4572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35963" y="1761744"/>
              <a:ext cx="483107" cy="4572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2663" y="1761744"/>
              <a:ext cx="656844" cy="45720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85188" y="1761744"/>
              <a:ext cx="332231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001012" y="1761744"/>
              <a:ext cx="406907" cy="457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91512" y="1761744"/>
              <a:ext cx="792480" cy="4572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767584" y="1761744"/>
              <a:ext cx="614171" cy="45720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23259" y="1761744"/>
              <a:ext cx="495300" cy="4572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502152" y="1761744"/>
              <a:ext cx="856488" cy="45720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142232" y="1761744"/>
              <a:ext cx="778763" cy="45720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04588" y="1761744"/>
              <a:ext cx="528827" cy="457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17008" y="1761744"/>
              <a:ext cx="751332" cy="4572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5823" y="2005583"/>
              <a:ext cx="473964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11480" y="2005583"/>
              <a:ext cx="798576" cy="4572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1748" y="2005583"/>
              <a:ext cx="582168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35607" y="2005583"/>
              <a:ext cx="790955" cy="457200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48256" y="2005583"/>
              <a:ext cx="483107" cy="45720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53056" y="2005583"/>
              <a:ext cx="390144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64891" y="2005583"/>
              <a:ext cx="835152" cy="45720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25723" y="2005583"/>
              <a:ext cx="333755" cy="457200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81172" y="2005583"/>
              <a:ext cx="669036" cy="45720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71900" y="2005583"/>
              <a:ext cx="777239" cy="457200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70832" y="2005583"/>
              <a:ext cx="528827" cy="457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21352" y="2005583"/>
              <a:ext cx="751331" cy="457200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294376" y="2005583"/>
              <a:ext cx="473963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5823" y="2249424"/>
              <a:ext cx="798576" cy="457200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7428" y="2249424"/>
              <a:ext cx="688847" cy="457200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89304" y="2249424"/>
              <a:ext cx="585216" cy="45720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17548" y="2249424"/>
              <a:ext cx="681227" cy="457200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41803" y="2249424"/>
              <a:ext cx="464819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49651" y="2249424"/>
              <a:ext cx="848868" cy="45720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41547" y="2249424"/>
              <a:ext cx="483108" cy="4572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67683" y="2249424"/>
              <a:ext cx="836676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247388" y="2249424"/>
              <a:ext cx="606551" cy="457200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696968" y="2249424"/>
              <a:ext cx="1071372" cy="45720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823" y="2493263"/>
              <a:ext cx="897636" cy="4572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10768" y="2493263"/>
              <a:ext cx="1120140" cy="45720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98319" y="2493263"/>
              <a:ext cx="842771" cy="457200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438400" y="2493263"/>
              <a:ext cx="426719" cy="457200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662428" y="2493263"/>
              <a:ext cx="1057655" cy="457200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17391" y="2493263"/>
              <a:ext cx="423672" cy="457200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38371" y="2493263"/>
              <a:ext cx="429768" cy="4572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65447" y="2493263"/>
              <a:ext cx="464820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227576" y="2493263"/>
              <a:ext cx="736091" cy="457200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760976" y="2493263"/>
              <a:ext cx="675131" cy="457200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161788" y="2493263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91327" y="2493263"/>
              <a:ext cx="477012" cy="457200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15823" y="2737103"/>
              <a:ext cx="711708" cy="457200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00455" y="2737103"/>
              <a:ext cx="1152144" cy="457200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23999" y="2737103"/>
              <a:ext cx="528827" cy="457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25751" y="2737103"/>
              <a:ext cx="595884" cy="457200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94559" y="2737103"/>
              <a:ext cx="786384" cy="4572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344424" y="3255264"/>
            <a:ext cx="5424170" cy="2895600"/>
            <a:chOff x="344424" y="3255264"/>
            <a:chExt cx="5424170" cy="2895600"/>
          </a:xfrm>
        </p:grpSpPr>
        <p:sp>
          <p:nvSpPr>
            <p:cNvPr id="78" name="object 78"/>
            <p:cNvSpPr/>
            <p:nvPr/>
          </p:nvSpPr>
          <p:spPr>
            <a:xfrm>
              <a:off x="1258824" y="3255264"/>
              <a:ext cx="406907" cy="457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79804" y="3255264"/>
              <a:ext cx="691896" cy="457200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01724" y="3521964"/>
              <a:ext cx="448056" cy="4114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985772" y="3255264"/>
              <a:ext cx="429768" cy="45720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29612" y="3255264"/>
              <a:ext cx="390144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33828" y="3255264"/>
              <a:ext cx="1685544" cy="457200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933444" y="3255264"/>
              <a:ext cx="483108" cy="457200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229100" y="3255264"/>
              <a:ext cx="391667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434839" y="3255264"/>
              <a:ext cx="1054608" cy="457200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303520" y="3255264"/>
              <a:ext cx="464820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44424" y="3499104"/>
              <a:ext cx="582168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9432" y="3499104"/>
              <a:ext cx="912876" cy="457200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565148" y="3499104"/>
              <a:ext cx="970788" cy="45720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398775" y="3499104"/>
              <a:ext cx="1219200" cy="457200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80816" y="3499104"/>
              <a:ext cx="473963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817620" y="3499104"/>
              <a:ext cx="390144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70603" y="3499104"/>
              <a:ext cx="751331" cy="457200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547615" y="349910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742688" y="3499104"/>
              <a:ext cx="611124" cy="457200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216652" y="3499104"/>
              <a:ext cx="551688" cy="457200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44424" y="3742944"/>
              <a:ext cx="1293876" cy="457200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56943" y="3742944"/>
              <a:ext cx="473963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49552" y="3742944"/>
              <a:ext cx="935736" cy="457200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03931" y="3742944"/>
              <a:ext cx="391668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12719" y="3742944"/>
              <a:ext cx="848868" cy="457200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378707" y="3742944"/>
              <a:ext cx="829056" cy="457200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026408" y="3742944"/>
              <a:ext cx="1306067" cy="457200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58156" y="374294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09032" y="3742944"/>
              <a:ext cx="559308" cy="457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4424" y="3986784"/>
              <a:ext cx="662940" cy="457200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03147" y="3986784"/>
              <a:ext cx="679704" cy="457200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78635" y="3986784"/>
              <a:ext cx="786384" cy="4572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60804" y="3986784"/>
              <a:ext cx="582168" cy="45720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238756" y="3986784"/>
              <a:ext cx="859536" cy="457200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94075" y="3986784"/>
              <a:ext cx="473963" cy="45720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63824" y="3986784"/>
              <a:ext cx="492251" cy="45720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51859" y="3986784"/>
              <a:ext cx="554736" cy="457200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802379" y="3986784"/>
              <a:ext cx="982979" cy="457200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81144" y="3986784"/>
              <a:ext cx="1129284" cy="457200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36108" y="398678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44424" y="4230624"/>
              <a:ext cx="669035" cy="457200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98575" y="4230624"/>
              <a:ext cx="693420" cy="45720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77112" y="4230624"/>
              <a:ext cx="851915" cy="457200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914143" y="4230624"/>
              <a:ext cx="390144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087879" y="4230624"/>
              <a:ext cx="797051" cy="457200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670047" y="4230624"/>
              <a:ext cx="699515" cy="457200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154679" y="4230624"/>
              <a:ext cx="633983" cy="457200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573779" y="4230624"/>
              <a:ext cx="390144" cy="457200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749039" y="4230624"/>
              <a:ext cx="601979" cy="457200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4136135" y="4230624"/>
              <a:ext cx="737615" cy="45720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599432" y="423062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716779" y="4230624"/>
              <a:ext cx="1051560" cy="457200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44424" y="4474464"/>
              <a:ext cx="693419" cy="457200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32104" y="4474464"/>
              <a:ext cx="681228" cy="457200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307591" y="4474464"/>
              <a:ext cx="1005840" cy="457200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107691" y="4474464"/>
              <a:ext cx="484631" cy="457200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86584" y="4474464"/>
              <a:ext cx="801624" cy="457200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82468" y="4474464"/>
              <a:ext cx="740664" cy="457200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517391" y="4474464"/>
              <a:ext cx="483108" cy="45720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794759" y="4474464"/>
              <a:ext cx="391667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980688" y="4474464"/>
              <a:ext cx="571500" cy="457200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346447" y="4474464"/>
              <a:ext cx="746760" cy="457200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818888" y="447446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945379" y="4474464"/>
              <a:ext cx="822960" cy="457200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44424" y="4718304"/>
              <a:ext cx="801623" cy="457200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64692" y="4718304"/>
              <a:ext cx="786384" cy="457200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569720" y="4718304"/>
              <a:ext cx="582168" cy="45720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970531" y="4718304"/>
              <a:ext cx="600456" cy="457200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389631" y="4718304"/>
              <a:ext cx="1092708" cy="457200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300984" y="4718304"/>
              <a:ext cx="528827" cy="4572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648456" y="4718304"/>
              <a:ext cx="577596" cy="457200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044695" y="4718304"/>
              <a:ext cx="516636" cy="457200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4379976" y="4718304"/>
              <a:ext cx="765048" cy="457200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4963668" y="4718304"/>
              <a:ext cx="746760" cy="457200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436108" y="471830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44424" y="4962144"/>
              <a:ext cx="960119" cy="457200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83564" y="4962144"/>
              <a:ext cx="582168" cy="45720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444752" y="4962144"/>
              <a:ext cx="464820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88591" y="4962144"/>
              <a:ext cx="1104900" cy="457200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572512" y="4962144"/>
              <a:ext cx="787908" cy="457200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139440" y="4962144"/>
              <a:ext cx="1677924" cy="457200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596383" y="4962144"/>
              <a:ext cx="874776" cy="457200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250179" y="4962144"/>
              <a:ext cx="518160" cy="457200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44424" y="5205984"/>
              <a:ext cx="1106424" cy="457199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237488" y="5205984"/>
              <a:ext cx="841248" cy="457199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04415" y="5205984"/>
              <a:ext cx="333756" cy="457199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24812" y="5205984"/>
              <a:ext cx="784860" cy="457199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496312" y="5205984"/>
              <a:ext cx="984503" cy="457199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265931" y="5205984"/>
              <a:ext cx="768096" cy="457199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820668" y="5205984"/>
              <a:ext cx="1440180" cy="457199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047488" y="5205984"/>
              <a:ext cx="720851" cy="457199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44424" y="5449824"/>
              <a:ext cx="582168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17804" y="5449824"/>
              <a:ext cx="794004" cy="457200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237488" y="5449824"/>
              <a:ext cx="332231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360932" y="5449824"/>
              <a:ext cx="733044" cy="457200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950720" y="5449824"/>
              <a:ext cx="580644" cy="457200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322575" y="5449824"/>
              <a:ext cx="464819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642616" y="5449824"/>
              <a:ext cx="1104900" cy="457200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538728" y="5449824"/>
              <a:ext cx="774191" cy="457200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4038600" y="5449824"/>
              <a:ext cx="332232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4162044" y="5449824"/>
              <a:ext cx="792479" cy="457200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4745735" y="5449824"/>
              <a:ext cx="464820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5001768" y="5449824"/>
              <a:ext cx="766572" cy="457200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44424" y="5693664"/>
              <a:ext cx="582168" cy="457200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99515" y="5693664"/>
              <a:ext cx="1181099" cy="457200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653540" y="5693664"/>
              <a:ext cx="827532" cy="45720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206752" y="5693664"/>
              <a:ext cx="332231" cy="457200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5" name="object 185"/>
          <p:cNvSpPr txBox="1"/>
          <p:nvPr/>
        </p:nvSpPr>
        <p:spPr>
          <a:xfrm>
            <a:off x="231140" y="1316481"/>
            <a:ext cx="5405755" cy="468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55" dirty="0">
                <a:latin typeface="Times New Roman"/>
                <a:cs typeface="Times New Roman"/>
              </a:rPr>
              <a:t>We </a:t>
            </a:r>
            <a:r>
              <a:rPr sz="1600" b="1" i="1" spc="95" dirty="0">
                <a:latin typeface="Times New Roman"/>
                <a:cs typeface="Times New Roman"/>
              </a:rPr>
              <a:t>have </a:t>
            </a:r>
            <a:r>
              <a:rPr sz="1600" b="1" i="1" spc="114" dirty="0">
                <a:latin typeface="Times New Roman"/>
                <a:cs typeface="Times New Roman"/>
              </a:rPr>
              <a:t>learnt </a:t>
            </a:r>
            <a:r>
              <a:rPr sz="1600" b="1" i="1" spc="80" dirty="0">
                <a:latin typeface="Times New Roman"/>
                <a:cs typeface="Times New Roman"/>
              </a:rPr>
              <a:t>in </a:t>
            </a:r>
            <a:r>
              <a:rPr sz="1600" b="1" i="1" spc="125" dirty="0">
                <a:latin typeface="Times New Roman"/>
                <a:cs typeface="Times New Roman"/>
              </a:rPr>
              <a:t>the </a:t>
            </a:r>
            <a:r>
              <a:rPr sz="1600" b="1" i="1" spc="95" dirty="0">
                <a:latin typeface="Times New Roman"/>
                <a:cs typeface="Times New Roman"/>
              </a:rPr>
              <a:t>previous </a:t>
            </a:r>
            <a:r>
              <a:rPr sz="1600" b="1" i="1" spc="105" dirty="0">
                <a:latin typeface="Times New Roman"/>
                <a:cs typeface="Times New Roman"/>
              </a:rPr>
              <a:t>chapter </a:t>
            </a:r>
            <a:r>
              <a:rPr sz="1600" b="1" i="1" spc="135" dirty="0">
                <a:latin typeface="Times New Roman"/>
                <a:cs typeface="Times New Roman"/>
              </a:rPr>
              <a:t>about  </a:t>
            </a:r>
            <a:r>
              <a:rPr sz="1600" b="1" i="1" spc="125" dirty="0">
                <a:latin typeface="Times New Roman"/>
                <a:cs typeface="Times New Roman"/>
              </a:rPr>
              <a:t>the </a:t>
            </a:r>
            <a:r>
              <a:rPr sz="1600" b="1" i="1" spc="114" dirty="0">
                <a:latin typeface="Times New Roman"/>
                <a:cs typeface="Times New Roman"/>
              </a:rPr>
              <a:t>advantages </a:t>
            </a:r>
            <a:r>
              <a:rPr sz="1600" b="1" i="1" spc="85" dirty="0">
                <a:latin typeface="Times New Roman"/>
                <a:cs typeface="Times New Roman"/>
              </a:rPr>
              <a:t>of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95" dirty="0">
                <a:latin typeface="Times New Roman"/>
                <a:cs typeface="Times New Roman"/>
              </a:rPr>
              <a:t>globe. </a:t>
            </a:r>
            <a:r>
              <a:rPr sz="1600" b="1" i="1" spc="75" dirty="0">
                <a:latin typeface="Times New Roman"/>
                <a:cs typeface="Times New Roman"/>
              </a:rPr>
              <a:t>However, </a:t>
            </a:r>
            <a:r>
              <a:rPr sz="1600" b="1" i="1" spc="105" dirty="0">
                <a:latin typeface="Times New Roman"/>
                <a:cs typeface="Times New Roman"/>
              </a:rPr>
              <a:t>globe </a:t>
            </a:r>
            <a:r>
              <a:rPr sz="1600" b="1" i="1" spc="95" dirty="0">
                <a:latin typeface="Times New Roman"/>
                <a:cs typeface="Times New Roman"/>
              </a:rPr>
              <a:t>has  </a:t>
            </a:r>
            <a:r>
              <a:rPr sz="1600" b="1" i="1" spc="120" dirty="0">
                <a:latin typeface="Times New Roman"/>
                <a:cs typeface="Times New Roman"/>
              </a:rPr>
              <a:t>limitations </a:t>
            </a:r>
            <a:r>
              <a:rPr sz="1600" b="1" i="1" spc="110" dirty="0">
                <a:latin typeface="Times New Roman"/>
                <a:cs typeface="Times New Roman"/>
              </a:rPr>
              <a:t>as </a:t>
            </a:r>
            <a:r>
              <a:rPr sz="1600" b="1" i="1" spc="75" dirty="0">
                <a:latin typeface="Times New Roman"/>
                <a:cs typeface="Times New Roman"/>
              </a:rPr>
              <a:t>well. </a:t>
            </a:r>
            <a:r>
              <a:rPr sz="1600" b="1" i="1" spc="-5" dirty="0">
                <a:latin typeface="Times New Roman"/>
                <a:cs typeface="Times New Roman"/>
              </a:rPr>
              <a:t>A </a:t>
            </a:r>
            <a:r>
              <a:rPr sz="1600" b="1" i="1" spc="100" dirty="0">
                <a:latin typeface="Times New Roman"/>
                <a:cs typeface="Times New Roman"/>
              </a:rPr>
              <a:t>globe </a:t>
            </a:r>
            <a:r>
              <a:rPr sz="1600" b="1" i="1" spc="90" dirty="0">
                <a:latin typeface="Times New Roman"/>
                <a:cs typeface="Times New Roman"/>
              </a:rPr>
              <a:t>can </a:t>
            </a:r>
            <a:r>
              <a:rPr sz="1600" b="1" i="1" spc="114" dirty="0">
                <a:latin typeface="Times New Roman"/>
                <a:cs typeface="Times New Roman"/>
              </a:rPr>
              <a:t>be </a:t>
            </a:r>
            <a:r>
              <a:rPr sz="1600" b="1" i="1" spc="80" dirty="0">
                <a:latin typeface="Times New Roman"/>
                <a:cs typeface="Times New Roman"/>
              </a:rPr>
              <a:t>useful </a:t>
            </a:r>
            <a:r>
              <a:rPr sz="1600" b="1" i="1" spc="100" dirty="0">
                <a:latin typeface="Times New Roman"/>
                <a:cs typeface="Times New Roman"/>
              </a:rPr>
              <a:t>when </a:t>
            </a:r>
            <a:r>
              <a:rPr sz="1600" b="1" i="1" spc="110" dirty="0">
                <a:latin typeface="Times New Roman"/>
                <a:cs typeface="Times New Roman"/>
              </a:rPr>
              <a:t>we </a:t>
            </a:r>
            <a:r>
              <a:rPr sz="1600" b="1" i="1" spc="135" dirty="0">
                <a:latin typeface="Times New Roman"/>
                <a:cs typeface="Times New Roman"/>
              </a:rPr>
              <a:t>want  </a:t>
            </a:r>
            <a:r>
              <a:rPr sz="1600" b="1" i="1" spc="160" dirty="0">
                <a:latin typeface="Times New Roman"/>
                <a:cs typeface="Times New Roman"/>
              </a:rPr>
              <a:t>to </a:t>
            </a:r>
            <a:r>
              <a:rPr sz="1600" b="1" i="1" spc="130" dirty="0">
                <a:latin typeface="Times New Roman"/>
                <a:cs typeface="Times New Roman"/>
              </a:rPr>
              <a:t>study </a:t>
            </a:r>
            <a:r>
              <a:rPr sz="1600" b="1" i="1" spc="125" dirty="0">
                <a:latin typeface="Times New Roman"/>
                <a:cs typeface="Times New Roman"/>
              </a:rPr>
              <a:t>the </a:t>
            </a:r>
            <a:r>
              <a:rPr sz="1600" b="1" i="1" spc="114" dirty="0">
                <a:latin typeface="Times New Roman"/>
                <a:cs typeface="Times New Roman"/>
              </a:rPr>
              <a:t>earth </a:t>
            </a:r>
            <a:r>
              <a:rPr sz="1600" b="1" i="1" spc="105" dirty="0">
                <a:latin typeface="Times New Roman"/>
                <a:cs typeface="Times New Roman"/>
              </a:rPr>
              <a:t>as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90" dirty="0">
                <a:latin typeface="Times New Roman"/>
                <a:cs typeface="Times New Roman"/>
              </a:rPr>
              <a:t>whole. </a:t>
            </a:r>
            <a:r>
              <a:rPr sz="1600" b="1" i="1" spc="70" dirty="0">
                <a:latin typeface="Times New Roman"/>
                <a:cs typeface="Times New Roman"/>
              </a:rPr>
              <a:t>But, </a:t>
            </a:r>
            <a:r>
              <a:rPr sz="1600" b="1" i="1" spc="95" dirty="0">
                <a:latin typeface="Times New Roman"/>
                <a:cs typeface="Times New Roman"/>
              </a:rPr>
              <a:t>when </a:t>
            </a:r>
            <a:r>
              <a:rPr sz="1600" b="1" i="1" spc="114" dirty="0">
                <a:latin typeface="Times New Roman"/>
                <a:cs typeface="Times New Roman"/>
              </a:rPr>
              <a:t>we </a:t>
            </a:r>
            <a:r>
              <a:rPr sz="1600" b="1" i="1" spc="135" dirty="0">
                <a:latin typeface="Times New Roman"/>
                <a:cs typeface="Times New Roman"/>
              </a:rPr>
              <a:t>want </a:t>
            </a:r>
            <a:r>
              <a:rPr sz="1600" b="1" i="1" spc="145" dirty="0">
                <a:latin typeface="Times New Roman"/>
                <a:cs typeface="Times New Roman"/>
              </a:rPr>
              <a:t>to  </a:t>
            </a:r>
            <a:r>
              <a:rPr sz="1600" b="1" i="1" spc="125" dirty="0">
                <a:latin typeface="Times New Roman"/>
                <a:cs typeface="Times New Roman"/>
              </a:rPr>
              <a:t>study </a:t>
            </a:r>
            <a:r>
              <a:rPr sz="1600" b="1" i="1" spc="100" dirty="0">
                <a:latin typeface="Times New Roman"/>
                <a:cs typeface="Times New Roman"/>
              </a:rPr>
              <a:t>only </a:t>
            </a:r>
            <a:r>
              <a:rPr sz="1600" b="1" i="1" spc="125" dirty="0">
                <a:latin typeface="Times New Roman"/>
                <a:cs typeface="Times New Roman"/>
              </a:rPr>
              <a:t>the </a:t>
            </a:r>
            <a:r>
              <a:rPr sz="1600" b="1" i="1" spc="130" dirty="0">
                <a:latin typeface="Times New Roman"/>
                <a:cs typeface="Times New Roman"/>
              </a:rPr>
              <a:t>part </a:t>
            </a:r>
            <a:r>
              <a:rPr sz="1600" b="1" i="1" spc="85" dirty="0">
                <a:latin typeface="Times New Roman"/>
                <a:cs typeface="Times New Roman"/>
              </a:rPr>
              <a:t>of </a:t>
            </a:r>
            <a:r>
              <a:rPr sz="1600" b="1" i="1" spc="100" dirty="0">
                <a:latin typeface="Times New Roman"/>
                <a:cs typeface="Times New Roman"/>
              </a:rPr>
              <a:t>earth, </a:t>
            </a:r>
            <a:r>
              <a:rPr sz="1600" b="1" i="1" spc="110" dirty="0">
                <a:latin typeface="Times New Roman"/>
                <a:cs typeface="Times New Roman"/>
              </a:rPr>
              <a:t>as </a:t>
            </a:r>
            <a:r>
              <a:rPr sz="1600" b="1" i="1" spc="135" dirty="0">
                <a:latin typeface="Times New Roman"/>
                <a:cs typeface="Times New Roman"/>
              </a:rPr>
              <a:t>about </a:t>
            </a:r>
            <a:r>
              <a:rPr sz="1600" b="1" i="1" spc="100" dirty="0">
                <a:latin typeface="Times New Roman"/>
                <a:cs typeface="Times New Roman"/>
              </a:rPr>
              <a:t>our </a:t>
            </a:r>
            <a:r>
              <a:rPr sz="1600" b="1" i="1" spc="95" dirty="0">
                <a:latin typeface="Times New Roman"/>
                <a:cs typeface="Times New Roman"/>
              </a:rPr>
              <a:t>country,  </a:t>
            </a:r>
            <a:r>
              <a:rPr sz="1600" b="1" i="1" spc="120" dirty="0">
                <a:latin typeface="Times New Roman"/>
                <a:cs typeface="Times New Roman"/>
              </a:rPr>
              <a:t>states, </a:t>
            </a:r>
            <a:r>
              <a:rPr sz="1600" b="1" i="1" spc="105" dirty="0">
                <a:latin typeface="Times New Roman"/>
                <a:cs typeface="Times New Roman"/>
              </a:rPr>
              <a:t>districts, </a:t>
            </a:r>
            <a:r>
              <a:rPr sz="1600" b="1" i="1" spc="130" dirty="0">
                <a:latin typeface="Times New Roman"/>
                <a:cs typeface="Times New Roman"/>
              </a:rPr>
              <a:t>towns </a:t>
            </a:r>
            <a:r>
              <a:rPr sz="1600" b="1" i="1" spc="-30" dirty="0">
                <a:latin typeface="Times New Roman"/>
                <a:cs typeface="Times New Roman"/>
              </a:rPr>
              <a:t>&amp; </a:t>
            </a:r>
            <a:r>
              <a:rPr sz="1600" b="1" i="1" spc="85" dirty="0">
                <a:latin typeface="Times New Roman"/>
                <a:cs typeface="Times New Roman"/>
              </a:rPr>
              <a:t>villages, </a:t>
            </a:r>
            <a:r>
              <a:rPr sz="1600" b="1" i="1" spc="140" dirty="0">
                <a:latin typeface="Times New Roman"/>
                <a:cs typeface="Times New Roman"/>
              </a:rPr>
              <a:t>it </a:t>
            </a:r>
            <a:r>
              <a:rPr sz="1600" b="1" i="1" spc="75" dirty="0">
                <a:latin typeface="Times New Roman"/>
                <a:cs typeface="Times New Roman"/>
              </a:rPr>
              <a:t>is </a:t>
            </a:r>
            <a:r>
              <a:rPr sz="1600" b="1" i="1" spc="85" dirty="0">
                <a:latin typeface="Times New Roman"/>
                <a:cs typeface="Times New Roman"/>
              </a:rPr>
              <a:t>of </a:t>
            </a:r>
            <a:r>
              <a:rPr sz="1600" b="1" i="1" spc="110" dirty="0">
                <a:latin typeface="Times New Roman"/>
                <a:cs typeface="Times New Roman"/>
              </a:rPr>
              <a:t>little </a:t>
            </a:r>
            <a:r>
              <a:rPr sz="1600" b="1" i="1" spc="70" dirty="0">
                <a:latin typeface="Times New Roman"/>
                <a:cs typeface="Times New Roman"/>
              </a:rPr>
              <a:t>help. </a:t>
            </a:r>
            <a:r>
              <a:rPr sz="1600" b="1" i="1" spc="35" dirty="0">
                <a:latin typeface="Times New Roman"/>
                <a:cs typeface="Times New Roman"/>
              </a:rPr>
              <a:t>In  </a:t>
            </a:r>
            <a:r>
              <a:rPr sz="1600" b="1" i="1" spc="80" dirty="0">
                <a:latin typeface="Times New Roman"/>
                <a:cs typeface="Times New Roman"/>
              </a:rPr>
              <a:t>such</a:t>
            </a:r>
            <a:r>
              <a:rPr sz="1600" b="1" i="1" spc="-40" dirty="0">
                <a:latin typeface="Times New Roman"/>
                <a:cs typeface="Times New Roman"/>
              </a:rPr>
              <a:t> </a:t>
            </a:r>
            <a:r>
              <a:rPr sz="1600" b="1" i="1" spc="125" dirty="0">
                <a:latin typeface="Times New Roman"/>
                <a:cs typeface="Times New Roman"/>
              </a:rPr>
              <a:t>situation</a:t>
            </a:r>
            <a:r>
              <a:rPr sz="1600" b="1" i="1" spc="-45" dirty="0">
                <a:latin typeface="Times New Roman"/>
                <a:cs typeface="Times New Roman"/>
              </a:rPr>
              <a:t> </a:t>
            </a:r>
            <a:r>
              <a:rPr sz="1600" b="1" i="1" spc="110" dirty="0">
                <a:latin typeface="Times New Roman"/>
                <a:cs typeface="Times New Roman"/>
              </a:rPr>
              <a:t>we</a:t>
            </a:r>
            <a:r>
              <a:rPr sz="1600" b="1" i="1" spc="-35" dirty="0">
                <a:latin typeface="Times New Roman"/>
                <a:cs typeface="Times New Roman"/>
              </a:rPr>
              <a:t> </a:t>
            </a:r>
            <a:r>
              <a:rPr sz="1600" b="1" i="1" spc="100" dirty="0">
                <a:latin typeface="Times New Roman"/>
                <a:cs typeface="Times New Roman"/>
              </a:rPr>
              <a:t>use</a:t>
            </a:r>
            <a:r>
              <a:rPr sz="1600" b="1" i="1" spc="-30" dirty="0">
                <a:latin typeface="Times New Roman"/>
                <a:cs typeface="Times New Roman"/>
              </a:rPr>
              <a:t> </a:t>
            </a:r>
            <a:r>
              <a:rPr sz="1600" b="1" i="1" spc="105" dirty="0">
                <a:latin typeface="Times New Roman"/>
                <a:cs typeface="Times New Roman"/>
              </a:rPr>
              <a:t>maps</a:t>
            </a:r>
            <a:r>
              <a:rPr sz="1600" spc="105" dirty="0">
                <a:latin typeface="Georgia"/>
                <a:cs typeface="Georgia"/>
              </a:rPr>
              <a:t>.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Georgia"/>
              <a:cs typeface="Georgia"/>
            </a:endParaRPr>
          </a:p>
          <a:p>
            <a:pPr marL="241300" marR="5080" indent="914400" algn="just">
              <a:lnSpc>
                <a:spcPct val="100000"/>
              </a:lnSpc>
            </a:pPr>
            <a:r>
              <a:rPr sz="1600" b="1" i="1" spc="-5" dirty="0">
                <a:latin typeface="Times New Roman"/>
                <a:cs typeface="Times New Roman"/>
              </a:rPr>
              <a:t>A </a:t>
            </a:r>
            <a:r>
              <a:rPr sz="1600" b="1" i="1" u="sng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map</a:t>
            </a:r>
            <a:r>
              <a:rPr sz="1600" b="1" i="1" spc="150" dirty="0">
                <a:latin typeface="Times New Roman"/>
                <a:cs typeface="Times New Roman"/>
              </a:rPr>
              <a:t> </a:t>
            </a:r>
            <a:r>
              <a:rPr sz="1600" b="1" i="1" spc="75" dirty="0">
                <a:latin typeface="Times New Roman"/>
                <a:cs typeface="Times New Roman"/>
              </a:rPr>
              <a:t>is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110" dirty="0">
                <a:latin typeface="Times New Roman"/>
                <a:cs typeface="Times New Roman"/>
              </a:rPr>
              <a:t>representation </a:t>
            </a:r>
            <a:r>
              <a:rPr sz="1600" b="1" i="1" spc="105" dirty="0">
                <a:latin typeface="Times New Roman"/>
                <a:cs typeface="Times New Roman"/>
              </a:rPr>
              <a:t>or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100" dirty="0">
                <a:latin typeface="Times New Roman"/>
                <a:cs typeface="Times New Roman"/>
              </a:rPr>
              <a:t>drawing </a:t>
            </a:r>
            <a:r>
              <a:rPr sz="1600" b="1" i="1" spc="85" dirty="0">
                <a:latin typeface="Times New Roman"/>
                <a:cs typeface="Times New Roman"/>
              </a:rPr>
              <a:t>of  </a:t>
            </a:r>
            <a:r>
              <a:rPr sz="1600" b="1" i="1" spc="125" dirty="0">
                <a:latin typeface="Times New Roman"/>
                <a:cs typeface="Times New Roman"/>
              </a:rPr>
              <a:t>the </a:t>
            </a:r>
            <a:r>
              <a:rPr sz="1600" b="1" i="1" spc="-35" dirty="0">
                <a:latin typeface="Arial"/>
                <a:cs typeface="Arial"/>
              </a:rPr>
              <a:t>earth’s </a:t>
            </a:r>
            <a:r>
              <a:rPr sz="1600" b="1" i="1" spc="80" dirty="0">
                <a:latin typeface="Times New Roman"/>
                <a:cs typeface="Times New Roman"/>
              </a:rPr>
              <a:t>surface </a:t>
            </a:r>
            <a:r>
              <a:rPr sz="1600" b="1" i="1" spc="90" dirty="0">
                <a:latin typeface="Times New Roman"/>
                <a:cs typeface="Times New Roman"/>
              </a:rPr>
              <a:t>according </a:t>
            </a:r>
            <a:r>
              <a:rPr sz="1600" b="1" i="1" spc="160" dirty="0">
                <a:latin typeface="Times New Roman"/>
                <a:cs typeface="Times New Roman"/>
              </a:rPr>
              <a:t>to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85" dirty="0">
                <a:latin typeface="Times New Roman"/>
                <a:cs typeface="Times New Roman"/>
              </a:rPr>
              <a:t>scale. </a:t>
            </a:r>
            <a:r>
              <a:rPr sz="1600" b="1" i="1" spc="80" dirty="0">
                <a:latin typeface="Times New Roman"/>
                <a:cs typeface="Times New Roman"/>
              </a:rPr>
              <a:t>But </a:t>
            </a:r>
            <a:r>
              <a:rPr sz="1600" b="1" i="1" spc="-35" dirty="0">
                <a:latin typeface="Arial"/>
                <a:cs typeface="Arial"/>
              </a:rPr>
              <a:t>it’s  </a:t>
            </a:r>
            <a:r>
              <a:rPr sz="1600" b="1" i="1" spc="105" dirty="0">
                <a:latin typeface="Times New Roman"/>
                <a:cs typeface="Times New Roman"/>
              </a:rPr>
              <a:t>impossible </a:t>
            </a:r>
            <a:r>
              <a:rPr sz="1600" b="1" i="1" spc="160" dirty="0">
                <a:latin typeface="Times New Roman"/>
                <a:cs typeface="Times New Roman"/>
              </a:rPr>
              <a:t>to </a:t>
            </a:r>
            <a:r>
              <a:rPr sz="1600" b="1" i="1" spc="130" dirty="0">
                <a:latin typeface="Times New Roman"/>
                <a:cs typeface="Times New Roman"/>
              </a:rPr>
              <a:t>flatten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100" dirty="0">
                <a:latin typeface="Times New Roman"/>
                <a:cs typeface="Times New Roman"/>
              </a:rPr>
              <a:t>round </a:t>
            </a:r>
            <a:r>
              <a:rPr sz="1600" b="1" i="1" spc="105" dirty="0">
                <a:latin typeface="Times New Roman"/>
                <a:cs typeface="Times New Roman"/>
              </a:rPr>
              <a:t>shape </a:t>
            </a:r>
            <a:r>
              <a:rPr sz="1600" b="1" i="1" spc="100" dirty="0">
                <a:latin typeface="Times New Roman"/>
                <a:cs typeface="Times New Roman"/>
              </a:rPr>
              <a:t>completely. </a:t>
            </a:r>
            <a:r>
              <a:rPr sz="1600" b="1" i="1" spc="-5" dirty="0">
                <a:latin typeface="Times New Roman"/>
                <a:cs typeface="Times New Roman"/>
              </a:rPr>
              <a:t>We  </a:t>
            </a:r>
            <a:r>
              <a:rPr sz="1600" b="1" i="1" spc="95" dirty="0">
                <a:latin typeface="Times New Roman"/>
                <a:cs typeface="Times New Roman"/>
              </a:rPr>
              <a:t>find </a:t>
            </a:r>
            <a:r>
              <a:rPr sz="1600" b="1" i="1" spc="150" dirty="0">
                <a:latin typeface="Times New Roman"/>
                <a:cs typeface="Times New Roman"/>
              </a:rPr>
              <a:t>that </a:t>
            </a:r>
            <a:r>
              <a:rPr sz="1600" b="1" i="1" spc="135" dirty="0">
                <a:latin typeface="Times New Roman"/>
                <a:cs typeface="Times New Roman"/>
              </a:rPr>
              <a:t>maps </a:t>
            </a:r>
            <a:r>
              <a:rPr sz="1600" b="1" i="1" spc="95" dirty="0">
                <a:latin typeface="Times New Roman"/>
                <a:cs typeface="Times New Roman"/>
              </a:rPr>
              <a:t>are </a:t>
            </a:r>
            <a:r>
              <a:rPr sz="1600" b="1" i="1" spc="80" dirty="0">
                <a:latin typeface="Times New Roman"/>
                <a:cs typeface="Times New Roman"/>
              </a:rPr>
              <a:t>useful </a:t>
            </a:r>
            <a:r>
              <a:rPr sz="1600" b="1" i="1" spc="160" dirty="0">
                <a:latin typeface="Times New Roman"/>
                <a:cs typeface="Times New Roman"/>
              </a:rPr>
              <a:t>to </a:t>
            </a:r>
            <a:r>
              <a:rPr sz="1600" b="1" i="1" spc="95" dirty="0">
                <a:latin typeface="Times New Roman"/>
                <a:cs typeface="Times New Roman"/>
              </a:rPr>
              <a:t>us </a:t>
            </a:r>
            <a:r>
              <a:rPr sz="1600" b="1" i="1" spc="80" dirty="0">
                <a:latin typeface="Times New Roman"/>
                <a:cs typeface="Times New Roman"/>
              </a:rPr>
              <a:t>for </a:t>
            </a:r>
            <a:r>
              <a:rPr sz="1600" b="1" i="1" spc="95" dirty="0">
                <a:latin typeface="Times New Roman"/>
                <a:cs typeface="Times New Roman"/>
              </a:rPr>
              <a:t>various purposes.  </a:t>
            </a:r>
            <a:r>
              <a:rPr sz="1600" b="1" i="1" spc="120" dirty="0">
                <a:latin typeface="Times New Roman"/>
                <a:cs typeface="Times New Roman"/>
              </a:rPr>
              <a:t>One</a:t>
            </a:r>
            <a:r>
              <a:rPr sz="1600" b="1" i="1" spc="50" dirty="0">
                <a:latin typeface="Times New Roman"/>
                <a:cs typeface="Times New Roman"/>
              </a:rPr>
              <a:t> </a:t>
            </a:r>
            <a:r>
              <a:rPr sz="1600" b="1" i="1" spc="150" dirty="0">
                <a:latin typeface="Times New Roman"/>
                <a:cs typeface="Times New Roman"/>
              </a:rPr>
              <a:t>map</a:t>
            </a:r>
            <a:r>
              <a:rPr sz="1600" b="1" i="1" spc="65" dirty="0">
                <a:latin typeface="Times New Roman"/>
                <a:cs typeface="Times New Roman"/>
              </a:rPr>
              <a:t> </a:t>
            </a:r>
            <a:r>
              <a:rPr sz="1600" b="1" i="1" spc="105" dirty="0">
                <a:latin typeface="Times New Roman"/>
                <a:cs typeface="Times New Roman"/>
              </a:rPr>
              <a:t>shows</a:t>
            </a:r>
            <a:r>
              <a:rPr sz="1600" b="1" i="1" spc="55" dirty="0">
                <a:latin typeface="Times New Roman"/>
                <a:cs typeface="Times New Roman"/>
              </a:rPr>
              <a:t> </a:t>
            </a:r>
            <a:r>
              <a:rPr sz="1600" b="1" i="1" spc="120" dirty="0">
                <a:latin typeface="Times New Roman"/>
                <a:cs typeface="Times New Roman"/>
              </a:rPr>
              <a:t>a</a:t>
            </a:r>
            <a:r>
              <a:rPr sz="1600" b="1" i="1" spc="40" dirty="0">
                <a:latin typeface="Times New Roman"/>
                <a:cs typeface="Times New Roman"/>
              </a:rPr>
              <a:t> </a:t>
            </a:r>
            <a:r>
              <a:rPr sz="1600" b="1" i="1" spc="110" dirty="0">
                <a:latin typeface="Times New Roman"/>
                <a:cs typeface="Times New Roman"/>
              </a:rPr>
              <a:t>small</a:t>
            </a:r>
            <a:r>
              <a:rPr sz="1600" b="1" i="1" spc="60" dirty="0">
                <a:latin typeface="Times New Roman"/>
                <a:cs typeface="Times New Roman"/>
              </a:rPr>
              <a:t> </a:t>
            </a:r>
            <a:r>
              <a:rPr sz="1600" b="1" i="1" spc="100" dirty="0">
                <a:latin typeface="Times New Roman"/>
                <a:cs typeface="Times New Roman"/>
              </a:rPr>
              <a:t>area</a:t>
            </a:r>
            <a:r>
              <a:rPr sz="1600" b="1" i="1" spc="60" dirty="0">
                <a:latin typeface="Times New Roman"/>
                <a:cs typeface="Times New Roman"/>
              </a:rPr>
              <a:t> </a:t>
            </a:r>
            <a:r>
              <a:rPr sz="1600" b="1" i="1" spc="114" dirty="0">
                <a:latin typeface="Times New Roman"/>
                <a:cs typeface="Times New Roman"/>
              </a:rPr>
              <a:t>and</a:t>
            </a:r>
            <a:r>
              <a:rPr sz="1600" b="1" i="1" spc="60" dirty="0">
                <a:latin typeface="Times New Roman"/>
                <a:cs typeface="Times New Roman"/>
              </a:rPr>
              <a:t> </a:t>
            </a:r>
            <a:r>
              <a:rPr sz="1600" b="1" i="1" spc="120" dirty="0">
                <a:latin typeface="Times New Roman"/>
                <a:cs typeface="Times New Roman"/>
              </a:rPr>
              <a:t>a</a:t>
            </a:r>
            <a:r>
              <a:rPr sz="1600" b="1" i="1" spc="50" dirty="0">
                <a:latin typeface="Times New Roman"/>
                <a:cs typeface="Times New Roman"/>
              </a:rPr>
              <a:t> </a:t>
            </a:r>
            <a:r>
              <a:rPr sz="1600" b="1" i="1" spc="85" dirty="0">
                <a:latin typeface="Times New Roman"/>
                <a:cs typeface="Times New Roman"/>
              </a:rPr>
              <a:t>few</a:t>
            </a:r>
            <a:r>
              <a:rPr sz="1600" b="1" i="1" spc="60" dirty="0">
                <a:latin typeface="Times New Roman"/>
                <a:cs typeface="Times New Roman"/>
              </a:rPr>
              <a:t> </a:t>
            </a:r>
            <a:r>
              <a:rPr sz="1600" b="1" i="1" spc="95" dirty="0">
                <a:latin typeface="Times New Roman"/>
                <a:cs typeface="Times New Roman"/>
              </a:rPr>
              <a:t>facts.</a:t>
            </a:r>
            <a:r>
              <a:rPr sz="1600" b="1" i="1" spc="65" dirty="0">
                <a:latin typeface="Times New Roman"/>
                <a:cs typeface="Times New Roman"/>
              </a:rPr>
              <a:t> </a:t>
            </a:r>
            <a:r>
              <a:rPr sz="1600" b="1" i="1" spc="95" dirty="0">
                <a:latin typeface="Times New Roman"/>
                <a:cs typeface="Times New Roman"/>
              </a:rPr>
              <a:t>Another  </a:t>
            </a:r>
            <a:r>
              <a:rPr sz="1600" b="1" i="1" spc="150" dirty="0">
                <a:latin typeface="Times New Roman"/>
                <a:cs typeface="Times New Roman"/>
              </a:rPr>
              <a:t>map </a:t>
            </a:r>
            <a:r>
              <a:rPr sz="1600" b="1" i="1" spc="145" dirty="0">
                <a:latin typeface="Times New Roman"/>
                <a:cs typeface="Times New Roman"/>
              </a:rPr>
              <a:t>may </a:t>
            </a:r>
            <a:r>
              <a:rPr sz="1600" b="1" i="1" spc="105" dirty="0">
                <a:latin typeface="Times New Roman"/>
                <a:cs typeface="Times New Roman"/>
              </a:rPr>
              <a:t>contain </a:t>
            </a:r>
            <a:r>
              <a:rPr sz="1600" b="1" i="1" spc="110" dirty="0">
                <a:latin typeface="Times New Roman"/>
                <a:cs typeface="Times New Roman"/>
              </a:rPr>
              <a:t>as </a:t>
            </a:r>
            <a:r>
              <a:rPr sz="1600" b="1" i="1" spc="125" dirty="0">
                <a:latin typeface="Times New Roman"/>
                <a:cs typeface="Times New Roman"/>
              </a:rPr>
              <a:t>many </a:t>
            </a:r>
            <a:r>
              <a:rPr sz="1600" b="1" i="1" spc="105" dirty="0">
                <a:latin typeface="Times New Roman"/>
                <a:cs typeface="Times New Roman"/>
              </a:rPr>
              <a:t>facts </a:t>
            </a:r>
            <a:r>
              <a:rPr sz="1600" b="1" i="1" spc="110" dirty="0">
                <a:latin typeface="Times New Roman"/>
                <a:cs typeface="Times New Roman"/>
              </a:rPr>
              <a:t>as </a:t>
            </a:r>
            <a:r>
              <a:rPr sz="1600" b="1" i="1" spc="120" dirty="0">
                <a:latin typeface="Times New Roman"/>
                <a:cs typeface="Times New Roman"/>
              </a:rPr>
              <a:t>a </a:t>
            </a:r>
            <a:r>
              <a:rPr sz="1600" b="1" i="1" spc="100" dirty="0">
                <a:latin typeface="Times New Roman"/>
                <a:cs typeface="Times New Roman"/>
              </a:rPr>
              <a:t>big </a:t>
            </a:r>
            <a:r>
              <a:rPr sz="1600" b="1" i="1" spc="110" dirty="0">
                <a:latin typeface="Times New Roman"/>
                <a:cs typeface="Times New Roman"/>
              </a:rPr>
              <a:t>book. </a:t>
            </a:r>
            <a:r>
              <a:rPr sz="1600" b="1" i="1" spc="95" dirty="0">
                <a:latin typeface="Times New Roman"/>
                <a:cs typeface="Times New Roman"/>
              </a:rPr>
              <a:t>When  </a:t>
            </a:r>
            <a:r>
              <a:rPr sz="1600" b="1" i="1" spc="125" dirty="0">
                <a:latin typeface="Times New Roman"/>
                <a:cs typeface="Times New Roman"/>
              </a:rPr>
              <a:t>many </a:t>
            </a:r>
            <a:r>
              <a:rPr sz="1600" b="1" i="1" spc="135" dirty="0">
                <a:latin typeface="Times New Roman"/>
                <a:cs typeface="Times New Roman"/>
              </a:rPr>
              <a:t>maps </a:t>
            </a:r>
            <a:r>
              <a:rPr sz="1600" b="1" i="1" spc="95" dirty="0">
                <a:latin typeface="Times New Roman"/>
                <a:cs typeface="Times New Roman"/>
              </a:rPr>
              <a:t>are </a:t>
            </a:r>
            <a:r>
              <a:rPr sz="1600" b="1" i="1" spc="140" dirty="0">
                <a:latin typeface="Times New Roman"/>
                <a:cs typeface="Times New Roman"/>
              </a:rPr>
              <a:t>put </a:t>
            </a:r>
            <a:r>
              <a:rPr sz="1600" b="1" i="1" spc="120" dirty="0">
                <a:latin typeface="Times New Roman"/>
                <a:cs typeface="Times New Roman"/>
              </a:rPr>
              <a:t>together </a:t>
            </a:r>
            <a:r>
              <a:rPr sz="1600" b="1" i="1" spc="110" dirty="0">
                <a:latin typeface="Times New Roman"/>
                <a:cs typeface="Times New Roman"/>
              </a:rPr>
              <a:t>we </a:t>
            </a:r>
            <a:r>
              <a:rPr sz="1600" b="1" i="1" spc="140" dirty="0">
                <a:latin typeface="Times New Roman"/>
                <a:cs typeface="Times New Roman"/>
              </a:rPr>
              <a:t>get </a:t>
            </a:r>
            <a:r>
              <a:rPr sz="1600" b="1" i="1" spc="110" dirty="0">
                <a:latin typeface="Times New Roman"/>
                <a:cs typeface="Times New Roman"/>
              </a:rPr>
              <a:t>an </a:t>
            </a:r>
            <a:r>
              <a:rPr sz="1600" b="1" i="1" spc="90" dirty="0">
                <a:latin typeface="Times New Roman"/>
                <a:cs typeface="Times New Roman"/>
              </a:rPr>
              <a:t>Atlas </a:t>
            </a:r>
            <a:r>
              <a:rPr sz="1600" b="1" i="1" spc="110" dirty="0">
                <a:latin typeface="Times New Roman"/>
                <a:cs typeface="Times New Roman"/>
              </a:rPr>
              <a:t>book.  </a:t>
            </a:r>
            <a:r>
              <a:rPr sz="1600" b="1" i="1" spc="95" dirty="0">
                <a:latin typeface="Times New Roman"/>
                <a:cs typeface="Times New Roman"/>
              </a:rPr>
              <a:t>Atlases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95" dirty="0">
                <a:latin typeface="Times New Roman"/>
                <a:cs typeface="Times New Roman"/>
              </a:rPr>
              <a:t>are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80" dirty="0">
                <a:latin typeface="Times New Roman"/>
                <a:cs typeface="Times New Roman"/>
              </a:rPr>
              <a:t>of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90" dirty="0">
                <a:latin typeface="Times New Roman"/>
                <a:cs typeface="Times New Roman"/>
              </a:rPr>
              <a:t>different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100" dirty="0">
                <a:latin typeface="Times New Roman"/>
                <a:cs typeface="Times New Roman"/>
              </a:rPr>
              <a:t>sizes,</a:t>
            </a:r>
            <a:r>
              <a:rPr sz="1600" b="1" i="1" spc="20" dirty="0">
                <a:latin typeface="Times New Roman"/>
                <a:cs typeface="Times New Roman"/>
              </a:rPr>
              <a:t> </a:t>
            </a:r>
            <a:r>
              <a:rPr sz="1600" b="1" i="1" spc="125" dirty="0">
                <a:latin typeface="Times New Roman"/>
                <a:cs typeface="Times New Roman"/>
              </a:rPr>
              <a:t>measurements</a:t>
            </a:r>
            <a:r>
              <a:rPr sz="1600" b="1" i="1" spc="15" dirty="0">
                <a:latin typeface="Times New Roman"/>
                <a:cs typeface="Times New Roman"/>
              </a:rPr>
              <a:t> </a:t>
            </a:r>
            <a:r>
              <a:rPr sz="1600" b="1" i="1" spc="105" dirty="0">
                <a:latin typeface="Times New Roman"/>
                <a:cs typeface="Times New Roman"/>
              </a:rPr>
              <a:t>drawn</a:t>
            </a:r>
            <a:r>
              <a:rPr sz="1600" b="1" i="1" spc="10" dirty="0">
                <a:latin typeface="Times New Roman"/>
                <a:cs typeface="Times New Roman"/>
              </a:rPr>
              <a:t> </a:t>
            </a:r>
            <a:r>
              <a:rPr sz="1600" b="1" i="1" spc="110" dirty="0">
                <a:latin typeface="Times New Roman"/>
                <a:cs typeface="Times New Roman"/>
              </a:rPr>
              <a:t>on  </a:t>
            </a:r>
            <a:r>
              <a:rPr sz="1600" b="1" i="1" spc="90" dirty="0">
                <a:latin typeface="Times New Roman"/>
                <a:cs typeface="Times New Roman"/>
              </a:rPr>
              <a:t>different </a:t>
            </a:r>
            <a:r>
              <a:rPr sz="1600" b="1" i="1" spc="80" dirty="0">
                <a:latin typeface="Times New Roman"/>
                <a:cs typeface="Times New Roman"/>
              </a:rPr>
              <a:t>scales. </a:t>
            </a:r>
            <a:r>
              <a:rPr sz="1600" b="1" i="1" spc="90" dirty="0">
                <a:latin typeface="Times New Roman"/>
                <a:cs typeface="Times New Roman"/>
              </a:rPr>
              <a:t>Maps </a:t>
            </a:r>
            <a:r>
              <a:rPr sz="1600" b="1" i="1" spc="100" dirty="0">
                <a:latin typeface="Times New Roman"/>
                <a:cs typeface="Times New Roman"/>
              </a:rPr>
              <a:t>provide </a:t>
            </a:r>
            <a:r>
              <a:rPr sz="1600" b="1" i="1" spc="125" dirty="0">
                <a:latin typeface="Times New Roman"/>
                <a:cs typeface="Times New Roman"/>
              </a:rPr>
              <a:t>more </a:t>
            </a:r>
            <a:r>
              <a:rPr sz="1600" b="1" i="1" spc="110" dirty="0">
                <a:latin typeface="Times New Roman"/>
                <a:cs typeface="Times New Roman"/>
              </a:rPr>
              <a:t>information </a:t>
            </a:r>
            <a:r>
              <a:rPr sz="1600" b="1" i="1" spc="114" dirty="0">
                <a:latin typeface="Times New Roman"/>
                <a:cs typeface="Times New Roman"/>
              </a:rPr>
              <a:t>than  </a:t>
            </a:r>
            <a:r>
              <a:rPr sz="1600" b="1" i="1" spc="125" dirty="0">
                <a:latin typeface="Times New Roman"/>
                <a:cs typeface="Times New Roman"/>
              </a:rPr>
              <a:t>the </a:t>
            </a:r>
            <a:r>
              <a:rPr sz="1600" b="1" i="1" spc="95" dirty="0">
                <a:latin typeface="Times New Roman"/>
                <a:cs typeface="Times New Roman"/>
              </a:rPr>
              <a:t>globe. </a:t>
            </a:r>
            <a:r>
              <a:rPr sz="1600" b="1" i="1" spc="80" dirty="0">
                <a:latin typeface="Times New Roman"/>
                <a:cs typeface="Times New Roman"/>
              </a:rPr>
              <a:t>They </a:t>
            </a:r>
            <a:r>
              <a:rPr sz="1600" b="1" i="1" spc="95" dirty="0">
                <a:latin typeface="Times New Roman"/>
                <a:cs typeface="Times New Roman"/>
              </a:rPr>
              <a:t>are </a:t>
            </a:r>
            <a:r>
              <a:rPr sz="1600" b="1" i="1" spc="85" dirty="0">
                <a:latin typeface="Times New Roman"/>
                <a:cs typeface="Times New Roman"/>
              </a:rPr>
              <a:t>of </a:t>
            </a:r>
            <a:r>
              <a:rPr sz="1600" b="1" i="1" spc="90" dirty="0">
                <a:latin typeface="Times New Roman"/>
                <a:cs typeface="Times New Roman"/>
              </a:rPr>
              <a:t>different </a:t>
            </a:r>
            <a:r>
              <a:rPr sz="1600" b="1" i="1" spc="110" dirty="0">
                <a:latin typeface="Times New Roman"/>
                <a:cs typeface="Times New Roman"/>
              </a:rPr>
              <a:t>types. </a:t>
            </a:r>
            <a:r>
              <a:rPr sz="1600" b="1" i="1" spc="105" dirty="0">
                <a:latin typeface="Times New Roman"/>
                <a:cs typeface="Times New Roman"/>
              </a:rPr>
              <a:t>Some </a:t>
            </a:r>
            <a:r>
              <a:rPr sz="1600" b="1" i="1" spc="85" dirty="0">
                <a:latin typeface="Times New Roman"/>
                <a:cs typeface="Times New Roman"/>
              </a:rPr>
              <a:t>of </a:t>
            </a:r>
            <a:r>
              <a:rPr sz="1600" b="1" i="1" spc="140" dirty="0">
                <a:latin typeface="Times New Roman"/>
                <a:cs typeface="Times New Roman"/>
              </a:rPr>
              <a:t>them  </a:t>
            </a:r>
            <a:r>
              <a:rPr sz="1600" b="1" i="1" spc="95" dirty="0">
                <a:latin typeface="Times New Roman"/>
                <a:cs typeface="Times New Roman"/>
              </a:rPr>
              <a:t>are described</a:t>
            </a:r>
            <a:r>
              <a:rPr sz="1600" b="1" i="1" spc="-165" dirty="0">
                <a:latin typeface="Times New Roman"/>
                <a:cs typeface="Times New Roman"/>
              </a:rPr>
              <a:t> </a:t>
            </a:r>
            <a:r>
              <a:rPr sz="1600" b="1" i="1" spc="70" dirty="0">
                <a:latin typeface="Times New Roman"/>
                <a:cs typeface="Times New Roman"/>
              </a:rPr>
              <a:t>below: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6" name="object 186"/>
          <p:cNvGrpSpPr/>
          <p:nvPr/>
        </p:nvGrpSpPr>
        <p:grpSpPr>
          <a:xfrm>
            <a:off x="3406140" y="53339"/>
            <a:ext cx="1950720" cy="980440"/>
            <a:chOff x="3406140" y="53339"/>
            <a:chExt cx="1950720" cy="980440"/>
          </a:xfrm>
        </p:grpSpPr>
        <p:sp>
          <p:nvSpPr>
            <p:cNvPr id="187" name="object 187"/>
            <p:cNvSpPr/>
            <p:nvPr/>
          </p:nvSpPr>
          <p:spPr>
            <a:xfrm>
              <a:off x="3406140" y="53339"/>
              <a:ext cx="1950719" cy="979931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854196" y="371855"/>
              <a:ext cx="1048512" cy="565403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901440" y="419607"/>
              <a:ext cx="953770" cy="470281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4495800"/>
            <a:ext cx="1981200" cy="2200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400" y="2438400"/>
            <a:ext cx="1656588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18844" y="121920"/>
            <a:ext cx="3485515" cy="1094740"/>
            <a:chOff x="1418844" y="121920"/>
            <a:chExt cx="3485515" cy="1094740"/>
          </a:xfrm>
        </p:grpSpPr>
        <p:sp>
          <p:nvSpPr>
            <p:cNvPr id="5" name="object 5"/>
            <p:cNvSpPr/>
            <p:nvPr/>
          </p:nvSpPr>
          <p:spPr>
            <a:xfrm>
              <a:off x="1572768" y="201168"/>
              <a:ext cx="3331463" cy="7924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18844" y="121920"/>
              <a:ext cx="2464308" cy="10942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8780" y="297180"/>
              <a:ext cx="3139440" cy="6004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4856" y="217932"/>
              <a:ext cx="2272284" cy="9022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5394" y="305399"/>
            <a:ext cx="1758950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b="0" spc="-450" dirty="0">
                <a:solidFill>
                  <a:srgbClr val="000000"/>
                </a:solidFill>
                <a:latin typeface="Times New Roman"/>
                <a:cs typeface="Times New Roman"/>
              </a:rPr>
              <a:t>Physical</a:t>
            </a:r>
            <a:r>
              <a:rPr sz="3350" b="0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50" b="0" spc="-540" dirty="0">
                <a:solidFill>
                  <a:srgbClr val="000000"/>
                </a:solidFill>
                <a:latin typeface="Times New Roman"/>
                <a:cs typeface="Times New Roman"/>
              </a:rPr>
              <a:t>Map</a:t>
            </a:r>
            <a:endParaRPr sz="335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6784" y="304800"/>
            <a:ext cx="6300470" cy="2068195"/>
            <a:chOff x="176784" y="304800"/>
            <a:chExt cx="6300470" cy="2068195"/>
          </a:xfrm>
        </p:grpSpPr>
        <p:sp>
          <p:nvSpPr>
            <p:cNvPr id="11" name="object 11"/>
            <p:cNvSpPr/>
            <p:nvPr/>
          </p:nvSpPr>
          <p:spPr>
            <a:xfrm>
              <a:off x="4800599" y="304800"/>
              <a:ext cx="1676400" cy="18623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6784" y="1036319"/>
              <a:ext cx="885444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6967" y="1036319"/>
              <a:ext cx="1200912" cy="5135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1095" y="1036319"/>
              <a:ext cx="1120140" cy="5135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54451" y="1036319"/>
              <a:ext cx="1190244" cy="51358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67912" y="1036319"/>
              <a:ext cx="522732" cy="5135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13860" y="1036319"/>
              <a:ext cx="658367" cy="5135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6784" y="1310639"/>
              <a:ext cx="890016" cy="51358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6695" y="1310639"/>
              <a:ext cx="801623" cy="5135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29739" y="1310639"/>
              <a:ext cx="544068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03704" y="1310639"/>
              <a:ext cx="1435608" cy="5135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69207" y="1310639"/>
              <a:ext cx="1303019" cy="51358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6784" y="1584960"/>
              <a:ext cx="1036319" cy="5135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9180" y="1584960"/>
              <a:ext cx="1164336" cy="51358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069591" y="1584960"/>
              <a:ext cx="970788" cy="51358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86456" y="1584960"/>
              <a:ext cx="627888" cy="51358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06495" y="1584960"/>
              <a:ext cx="373380" cy="5135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25951" y="1584960"/>
              <a:ext cx="655320" cy="5135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927348" y="1584960"/>
              <a:ext cx="944879" cy="51358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6784" y="1859280"/>
              <a:ext cx="1417320" cy="51358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2644" y="1859280"/>
              <a:ext cx="542544" cy="51358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27631" y="1859280"/>
              <a:ext cx="1086612" cy="51358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458211" y="1859280"/>
              <a:ext cx="786384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36748" y="1859280"/>
              <a:ext cx="373379" cy="5135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07340" y="1084834"/>
            <a:ext cx="44138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110" dirty="0">
                <a:latin typeface="Times New Roman"/>
                <a:cs typeface="Times New Roman"/>
              </a:rPr>
              <a:t>Maps </a:t>
            </a:r>
            <a:r>
              <a:rPr sz="1800" b="1" i="1" spc="114" dirty="0">
                <a:latin typeface="Times New Roman"/>
                <a:cs typeface="Times New Roman"/>
              </a:rPr>
              <a:t>showing </a:t>
            </a:r>
            <a:r>
              <a:rPr sz="1800" b="1" i="1" spc="125" dirty="0">
                <a:latin typeface="Times New Roman"/>
                <a:cs typeface="Times New Roman"/>
              </a:rPr>
              <a:t>natural </a:t>
            </a:r>
            <a:r>
              <a:rPr sz="1800" b="1" i="1" spc="114" dirty="0">
                <a:latin typeface="Times New Roman"/>
                <a:cs typeface="Times New Roman"/>
              </a:rPr>
              <a:t>features </a:t>
            </a:r>
            <a:r>
              <a:rPr sz="1800" b="1" i="1" spc="95" dirty="0">
                <a:latin typeface="Times New Roman"/>
                <a:cs typeface="Times New Roman"/>
              </a:rPr>
              <a:t>of </a:t>
            </a:r>
            <a:r>
              <a:rPr sz="1800" b="1" i="1" spc="140" dirty="0">
                <a:latin typeface="Times New Roman"/>
                <a:cs typeface="Times New Roman"/>
              </a:rPr>
              <a:t>the  </a:t>
            </a:r>
            <a:r>
              <a:rPr sz="1800" b="1" i="1" spc="130" dirty="0">
                <a:latin typeface="Times New Roman"/>
                <a:cs typeface="Times New Roman"/>
              </a:rPr>
              <a:t>earth </a:t>
            </a:r>
            <a:r>
              <a:rPr sz="1800" b="1" i="1" spc="90" dirty="0">
                <a:latin typeface="Times New Roman"/>
                <a:cs typeface="Times New Roman"/>
              </a:rPr>
              <a:t>such </a:t>
            </a:r>
            <a:r>
              <a:rPr sz="1800" b="1" i="1" spc="130" dirty="0">
                <a:latin typeface="Times New Roman"/>
                <a:cs typeface="Times New Roman"/>
              </a:rPr>
              <a:t>as </a:t>
            </a:r>
            <a:r>
              <a:rPr sz="1800" b="1" i="1" spc="110" dirty="0">
                <a:latin typeface="Times New Roman"/>
                <a:cs typeface="Times New Roman"/>
              </a:rPr>
              <a:t>Mountain,</a:t>
            </a:r>
            <a:r>
              <a:rPr sz="1800" b="1" i="1" spc="670" dirty="0">
                <a:latin typeface="Times New Roman"/>
                <a:cs typeface="Times New Roman"/>
              </a:rPr>
              <a:t> </a:t>
            </a:r>
            <a:r>
              <a:rPr sz="1800" b="1" i="1" spc="105" dirty="0">
                <a:latin typeface="Times New Roman"/>
                <a:cs typeface="Times New Roman"/>
              </a:rPr>
              <a:t>Plateaus,  </a:t>
            </a:r>
            <a:r>
              <a:rPr sz="1800" b="1" i="1" spc="80" dirty="0">
                <a:latin typeface="Times New Roman"/>
                <a:cs typeface="Times New Roman"/>
              </a:rPr>
              <a:t>Plains, </a:t>
            </a:r>
            <a:r>
              <a:rPr sz="1800" b="1" i="1" spc="110" dirty="0">
                <a:latin typeface="Times New Roman"/>
                <a:cs typeface="Times New Roman"/>
              </a:rPr>
              <a:t>Oceans, </a:t>
            </a:r>
            <a:r>
              <a:rPr sz="1800" b="1" i="1" spc="80" dirty="0">
                <a:latin typeface="Times New Roman"/>
                <a:cs typeface="Times New Roman"/>
              </a:rPr>
              <a:t>Rivers </a:t>
            </a:r>
            <a:r>
              <a:rPr sz="1800" b="1" i="1" spc="114" dirty="0">
                <a:latin typeface="Times New Roman"/>
                <a:cs typeface="Times New Roman"/>
              </a:rPr>
              <a:t>etc. </a:t>
            </a:r>
            <a:r>
              <a:rPr sz="1800" b="1" i="1" spc="110" dirty="0">
                <a:latin typeface="Times New Roman"/>
                <a:cs typeface="Times New Roman"/>
              </a:rPr>
              <a:t>are </a:t>
            </a:r>
            <a:r>
              <a:rPr sz="1800" b="1" i="1" spc="100" dirty="0">
                <a:latin typeface="Times New Roman"/>
                <a:cs typeface="Times New Roman"/>
              </a:rPr>
              <a:t>called  </a:t>
            </a:r>
            <a:r>
              <a:rPr sz="1800" b="1" i="1" spc="-10" dirty="0">
                <a:latin typeface="Times New Roman"/>
                <a:cs typeface="Times New Roman"/>
              </a:rPr>
              <a:t>PHYSICAL </a:t>
            </a:r>
            <a:r>
              <a:rPr sz="1800" b="1" i="1" spc="120" dirty="0">
                <a:latin typeface="Times New Roman"/>
                <a:cs typeface="Times New Roman"/>
              </a:rPr>
              <a:t>or </a:t>
            </a:r>
            <a:r>
              <a:rPr sz="1800" b="1" i="1" spc="-85" dirty="0">
                <a:latin typeface="Times New Roman"/>
                <a:cs typeface="Times New Roman"/>
              </a:rPr>
              <a:t>RELIEF</a:t>
            </a:r>
            <a:r>
              <a:rPr sz="1800" b="1" i="1" spc="-240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MAP.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952244" y="2255520"/>
            <a:ext cx="3637915" cy="1094740"/>
            <a:chOff x="1952244" y="2255520"/>
            <a:chExt cx="3637915" cy="1094740"/>
          </a:xfrm>
        </p:grpSpPr>
        <p:sp>
          <p:nvSpPr>
            <p:cNvPr id="37" name="object 37"/>
            <p:cNvSpPr/>
            <p:nvPr/>
          </p:nvSpPr>
          <p:spPr>
            <a:xfrm>
              <a:off x="2106168" y="2334768"/>
              <a:ext cx="3483863" cy="79247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52244" y="2255520"/>
              <a:ext cx="2901696" cy="1094231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02180" y="2430780"/>
              <a:ext cx="3291840" cy="60045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48256" y="2351532"/>
              <a:ext cx="2709672" cy="902208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288794" y="2439380"/>
            <a:ext cx="219773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350" i="1" spc="-570" dirty="0">
                <a:latin typeface="Times New Roman"/>
                <a:cs typeface="Times New Roman"/>
              </a:rPr>
              <a:t>POLITICAL</a:t>
            </a:r>
            <a:r>
              <a:rPr sz="3350" i="1" spc="-350" dirty="0">
                <a:latin typeface="Times New Roman"/>
                <a:cs typeface="Times New Roman"/>
              </a:rPr>
              <a:t> </a:t>
            </a:r>
            <a:r>
              <a:rPr sz="3350" i="1" spc="-540" dirty="0">
                <a:latin typeface="Times New Roman"/>
                <a:cs typeface="Times New Roman"/>
              </a:rPr>
              <a:t>Map</a:t>
            </a:r>
            <a:endParaRPr sz="335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57783" y="3017520"/>
            <a:ext cx="5718175" cy="3394075"/>
            <a:chOff x="557783" y="3017520"/>
            <a:chExt cx="5718175" cy="3394075"/>
          </a:xfrm>
        </p:grpSpPr>
        <p:sp>
          <p:nvSpPr>
            <p:cNvPr id="43" name="object 43"/>
            <p:cNvSpPr/>
            <p:nvPr/>
          </p:nvSpPr>
          <p:spPr>
            <a:xfrm>
              <a:off x="557783" y="3017520"/>
              <a:ext cx="885444" cy="5135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32915" y="3017520"/>
              <a:ext cx="1202436" cy="51358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23516" y="3017520"/>
              <a:ext cx="944880" cy="513588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58083" y="3017520"/>
              <a:ext cx="949452" cy="5135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697223" y="3017520"/>
              <a:ext cx="4815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62983" y="3017520"/>
              <a:ext cx="1127760" cy="51358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76443" y="3017520"/>
              <a:ext cx="4815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7783" y="3291840"/>
              <a:ext cx="1243584" cy="51358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18487" y="3291840"/>
              <a:ext cx="1324356" cy="51358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61488" y="3291840"/>
              <a:ext cx="481584" cy="513588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61716" y="3291840"/>
              <a:ext cx="947928" cy="513588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26763" y="3291840"/>
              <a:ext cx="524256" cy="51358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68139" y="3291840"/>
              <a:ext cx="656843" cy="513588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642104" y="3291840"/>
              <a:ext cx="915924" cy="513588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57783" y="3566160"/>
              <a:ext cx="786384" cy="513588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00555" y="3566160"/>
              <a:ext cx="871728" cy="513588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28672" y="3566160"/>
              <a:ext cx="1514855" cy="513588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99916" y="3566160"/>
              <a:ext cx="655320" cy="5135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611624" y="3566160"/>
              <a:ext cx="946403" cy="513588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7783" y="3840480"/>
              <a:ext cx="1514855" cy="51358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19655" y="3840480"/>
              <a:ext cx="786383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98191" y="3840480"/>
              <a:ext cx="373380" cy="5135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791967" y="4392168"/>
              <a:ext cx="3483863" cy="79248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638044" y="4312920"/>
              <a:ext cx="2604516" cy="109423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87979" y="4488180"/>
              <a:ext cx="3291840" cy="60045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734055" y="4408932"/>
              <a:ext cx="2412492" cy="902208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19783" y="5074920"/>
              <a:ext cx="891540" cy="513587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008631" y="5074920"/>
              <a:ext cx="780288" cy="513587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86227" y="5074920"/>
              <a:ext cx="880872" cy="513587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64407" y="5074920"/>
              <a:ext cx="583691" cy="513587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645407" y="5074920"/>
              <a:ext cx="1123188" cy="513587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65904" y="5074920"/>
              <a:ext cx="1620012" cy="513587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878068" y="5074920"/>
              <a:ext cx="365760" cy="513587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319783" y="5349240"/>
              <a:ext cx="801623" cy="51358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952244" y="5349240"/>
              <a:ext cx="544068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27148" y="5349240"/>
              <a:ext cx="806195" cy="513588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964179" y="5349240"/>
              <a:ext cx="842771" cy="513588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637788" y="5349240"/>
              <a:ext cx="1109472" cy="513588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78095" y="5349240"/>
              <a:ext cx="949451" cy="513588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58383" y="5349240"/>
              <a:ext cx="885443" cy="51358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319783" y="5623560"/>
              <a:ext cx="1202436" cy="51358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22576" y="5623560"/>
              <a:ext cx="1603248" cy="513587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726179" y="5623560"/>
              <a:ext cx="522731" cy="51358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49268" y="5623560"/>
              <a:ext cx="1001267" cy="513587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850892" y="5623560"/>
              <a:ext cx="1392936" cy="513587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319783" y="5897880"/>
              <a:ext cx="624840" cy="513588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36775" y="5897880"/>
              <a:ext cx="373380" cy="5135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754123" y="5897880"/>
              <a:ext cx="655319" cy="51358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153411" y="5897880"/>
              <a:ext cx="1030224" cy="513588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924555" y="5897880"/>
              <a:ext cx="544068" cy="51358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08019" y="5897880"/>
              <a:ext cx="1507235" cy="513588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511039" y="5897880"/>
              <a:ext cx="786384" cy="51358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989575" y="5897880"/>
              <a:ext cx="373379" cy="51358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688340" y="3066415"/>
            <a:ext cx="5405755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0880" algn="just">
              <a:lnSpc>
                <a:spcPct val="100000"/>
              </a:lnSpc>
              <a:spcBef>
                <a:spcPts val="100"/>
              </a:spcBef>
            </a:pPr>
            <a:r>
              <a:rPr sz="1800" b="1" i="1" spc="110" dirty="0">
                <a:latin typeface="Times New Roman"/>
                <a:cs typeface="Times New Roman"/>
              </a:rPr>
              <a:t>Maps </a:t>
            </a:r>
            <a:r>
              <a:rPr sz="1800" b="1" i="1" spc="114" dirty="0">
                <a:latin typeface="Times New Roman"/>
                <a:cs typeface="Times New Roman"/>
              </a:rPr>
              <a:t>showing </a:t>
            </a:r>
            <a:r>
              <a:rPr sz="1800" b="1" i="1" spc="105" dirty="0">
                <a:latin typeface="Times New Roman"/>
                <a:cs typeface="Times New Roman"/>
              </a:rPr>
              <a:t>cities, </a:t>
            </a:r>
            <a:r>
              <a:rPr sz="1800" b="1" i="1" spc="145" dirty="0">
                <a:latin typeface="Times New Roman"/>
                <a:cs typeface="Times New Roman"/>
              </a:rPr>
              <a:t>towns </a:t>
            </a:r>
            <a:r>
              <a:rPr sz="1800" b="1" i="1" spc="-30" dirty="0">
                <a:latin typeface="Times New Roman"/>
                <a:cs typeface="Times New Roman"/>
              </a:rPr>
              <a:t>&amp; </a:t>
            </a:r>
            <a:r>
              <a:rPr sz="1800" b="1" i="1" spc="105" dirty="0">
                <a:latin typeface="Times New Roman"/>
                <a:cs typeface="Times New Roman"/>
              </a:rPr>
              <a:t>villages </a:t>
            </a:r>
            <a:r>
              <a:rPr sz="1800" b="1" i="1" spc="-30" dirty="0">
                <a:latin typeface="Times New Roman"/>
                <a:cs typeface="Times New Roman"/>
              </a:rPr>
              <a:t>&amp;  </a:t>
            </a:r>
            <a:r>
              <a:rPr sz="1800" b="1" i="1" spc="100" dirty="0">
                <a:latin typeface="Times New Roman"/>
                <a:cs typeface="Times New Roman"/>
              </a:rPr>
              <a:t>different </a:t>
            </a:r>
            <a:r>
              <a:rPr sz="1800" b="1" i="1" spc="114" dirty="0">
                <a:latin typeface="Times New Roman"/>
                <a:cs typeface="Times New Roman"/>
              </a:rPr>
              <a:t>countries </a:t>
            </a:r>
            <a:r>
              <a:rPr sz="1800" b="1" i="1" spc="-30" dirty="0">
                <a:latin typeface="Times New Roman"/>
                <a:cs typeface="Times New Roman"/>
              </a:rPr>
              <a:t>&amp; </a:t>
            </a:r>
            <a:r>
              <a:rPr sz="1800" b="1" i="1" spc="155" dirty="0">
                <a:latin typeface="Times New Roman"/>
                <a:cs typeface="Times New Roman"/>
              </a:rPr>
              <a:t>states </a:t>
            </a:r>
            <a:r>
              <a:rPr sz="1800" b="1" i="1" spc="95" dirty="0">
                <a:latin typeface="Times New Roman"/>
                <a:cs typeface="Times New Roman"/>
              </a:rPr>
              <a:t>of </a:t>
            </a:r>
            <a:r>
              <a:rPr sz="1800" b="1" i="1" spc="145" dirty="0">
                <a:latin typeface="Times New Roman"/>
                <a:cs typeface="Times New Roman"/>
              </a:rPr>
              <a:t>the </a:t>
            </a:r>
            <a:r>
              <a:rPr sz="1800" b="1" i="1" spc="114" dirty="0">
                <a:latin typeface="Times New Roman"/>
                <a:cs typeface="Times New Roman"/>
              </a:rPr>
              <a:t>world  </a:t>
            </a:r>
            <a:r>
              <a:rPr sz="1800" b="1" i="1" spc="140" dirty="0">
                <a:latin typeface="Times New Roman"/>
                <a:cs typeface="Times New Roman"/>
              </a:rPr>
              <a:t>with </a:t>
            </a:r>
            <a:r>
              <a:rPr sz="1800" b="1" i="1" spc="120" dirty="0">
                <a:latin typeface="Times New Roman"/>
                <a:cs typeface="Times New Roman"/>
              </a:rPr>
              <a:t>there </a:t>
            </a:r>
            <a:r>
              <a:rPr sz="1800" b="1" i="1" spc="114" dirty="0">
                <a:latin typeface="Times New Roman"/>
                <a:cs typeface="Times New Roman"/>
              </a:rPr>
              <a:t>boundaries </a:t>
            </a:r>
            <a:r>
              <a:rPr sz="1800" b="1" i="1" spc="110" dirty="0">
                <a:latin typeface="Times New Roman"/>
                <a:cs typeface="Times New Roman"/>
              </a:rPr>
              <a:t>are </a:t>
            </a:r>
            <a:r>
              <a:rPr sz="1800" b="1" i="1" spc="100" dirty="0">
                <a:latin typeface="Times New Roman"/>
                <a:cs typeface="Times New Roman"/>
              </a:rPr>
              <a:t>called  </a:t>
            </a:r>
            <a:r>
              <a:rPr sz="1800" b="1" i="1" dirty="0">
                <a:latin typeface="Times New Roman"/>
                <a:cs typeface="Times New Roman"/>
              </a:rPr>
              <a:t>POLITICAL</a:t>
            </a:r>
            <a:r>
              <a:rPr sz="1800" b="1" i="1" spc="-50" dirty="0">
                <a:latin typeface="Times New Roman"/>
                <a:cs typeface="Times New Roman"/>
              </a:rPr>
              <a:t> </a:t>
            </a:r>
            <a:r>
              <a:rPr sz="1800" b="1" i="1" spc="-20" dirty="0">
                <a:latin typeface="Times New Roman"/>
                <a:cs typeface="Times New Roman"/>
              </a:rPr>
              <a:t>MAP.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2298700">
              <a:lnSpc>
                <a:spcPct val="100000"/>
              </a:lnSpc>
            </a:pPr>
            <a:r>
              <a:rPr sz="3350" i="1" spc="-420" dirty="0">
                <a:latin typeface="Times New Roman"/>
                <a:cs typeface="Times New Roman"/>
              </a:rPr>
              <a:t>Thematic</a:t>
            </a:r>
            <a:r>
              <a:rPr sz="3350" i="1" spc="-170" dirty="0">
                <a:latin typeface="Times New Roman"/>
                <a:cs typeface="Times New Roman"/>
              </a:rPr>
              <a:t> </a:t>
            </a:r>
            <a:r>
              <a:rPr sz="3350" i="1" spc="-535" dirty="0">
                <a:latin typeface="Times New Roman"/>
                <a:cs typeface="Times New Roman"/>
              </a:rPr>
              <a:t>Map</a:t>
            </a:r>
            <a:endParaRPr sz="3350">
              <a:latin typeface="Times New Roman"/>
              <a:cs typeface="Times New Roman"/>
            </a:endParaRPr>
          </a:p>
          <a:p>
            <a:pPr marL="774700" marR="5080" algn="just">
              <a:lnSpc>
                <a:spcPct val="100000"/>
              </a:lnSpc>
              <a:spcBef>
                <a:spcPts val="890"/>
              </a:spcBef>
            </a:pPr>
            <a:r>
              <a:rPr sz="1800" b="1" i="1" spc="125" dirty="0">
                <a:latin typeface="Times New Roman"/>
                <a:cs typeface="Times New Roman"/>
              </a:rPr>
              <a:t>Some </a:t>
            </a:r>
            <a:r>
              <a:rPr sz="1800" b="1" i="1" spc="175" dirty="0">
                <a:latin typeface="Times New Roman"/>
                <a:cs typeface="Times New Roman"/>
              </a:rPr>
              <a:t>map </a:t>
            </a:r>
            <a:r>
              <a:rPr sz="1800" b="1" i="1" spc="100" dirty="0">
                <a:latin typeface="Times New Roman"/>
                <a:cs typeface="Times New Roman"/>
              </a:rPr>
              <a:t>focus </a:t>
            </a:r>
            <a:r>
              <a:rPr sz="1800" b="1" i="1" spc="130" dirty="0">
                <a:latin typeface="Times New Roman"/>
                <a:cs typeface="Times New Roman"/>
              </a:rPr>
              <a:t>on </a:t>
            </a:r>
            <a:r>
              <a:rPr sz="1800" b="1" i="1" spc="100" dirty="0">
                <a:latin typeface="Times New Roman"/>
                <a:cs typeface="Times New Roman"/>
              </a:rPr>
              <a:t>specific </a:t>
            </a:r>
            <a:r>
              <a:rPr sz="1800" b="1" i="1" spc="105" dirty="0">
                <a:latin typeface="Times New Roman"/>
                <a:cs typeface="Times New Roman"/>
              </a:rPr>
              <a:t>information;  </a:t>
            </a:r>
            <a:r>
              <a:rPr sz="1800" b="1" i="1" spc="90" dirty="0">
                <a:latin typeface="Times New Roman"/>
                <a:cs typeface="Times New Roman"/>
              </a:rPr>
              <a:t>such </a:t>
            </a:r>
            <a:r>
              <a:rPr sz="1800" b="1" i="1" spc="130" dirty="0">
                <a:latin typeface="Times New Roman"/>
                <a:cs typeface="Times New Roman"/>
              </a:rPr>
              <a:t>as </a:t>
            </a:r>
            <a:r>
              <a:rPr sz="1800" b="1" i="1" spc="125" dirty="0">
                <a:latin typeface="Times New Roman"/>
                <a:cs typeface="Times New Roman"/>
              </a:rPr>
              <a:t>road </a:t>
            </a:r>
            <a:r>
              <a:rPr sz="1800" b="1" i="1" spc="135" dirty="0">
                <a:latin typeface="Times New Roman"/>
                <a:cs typeface="Times New Roman"/>
              </a:rPr>
              <a:t>map, </a:t>
            </a:r>
            <a:r>
              <a:rPr sz="1800" b="1" i="1" spc="85" dirty="0">
                <a:latin typeface="Times New Roman"/>
                <a:cs typeface="Times New Roman"/>
              </a:rPr>
              <a:t>rainfall </a:t>
            </a:r>
            <a:r>
              <a:rPr sz="1800" b="1" i="1" spc="135" dirty="0">
                <a:latin typeface="Times New Roman"/>
                <a:cs typeface="Times New Roman"/>
              </a:rPr>
              <a:t>maps, </a:t>
            </a:r>
            <a:r>
              <a:rPr sz="1800" b="1" i="1" spc="160" dirty="0">
                <a:latin typeface="Times New Roman"/>
                <a:cs typeface="Times New Roman"/>
              </a:rPr>
              <a:t>maps  </a:t>
            </a:r>
            <a:r>
              <a:rPr sz="1800" b="1" i="1" spc="114" dirty="0">
                <a:latin typeface="Times New Roman"/>
                <a:cs typeface="Times New Roman"/>
              </a:rPr>
              <a:t>showing </a:t>
            </a:r>
            <a:r>
              <a:rPr sz="1800" b="1" i="1" spc="125" dirty="0">
                <a:latin typeface="Times New Roman"/>
                <a:cs typeface="Times New Roman"/>
              </a:rPr>
              <a:t>distribution </a:t>
            </a:r>
            <a:r>
              <a:rPr sz="1800" b="1" i="1" spc="95" dirty="0">
                <a:latin typeface="Times New Roman"/>
                <a:cs typeface="Times New Roman"/>
              </a:rPr>
              <a:t>of </a:t>
            </a:r>
            <a:r>
              <a:rPr sz="1800" b="1" i="1" spc="110" dirty="0">
                <a:latin typeface="Times New Roman"/>
                <a:cs typeface="Times New Roman"/>
              </a:rPr>
              <a:t>forest, </a:t>
            </a:r>
            <a:r>
              <a:rPr sz="1800" b="1" i="1" spc="120" dirty="0">
                <a:latin typeface="Times New Roman"/>
                <a:cs typeface="Times New Roman"/>
              </a:rPr>
              <a:t>industries  </a:t>
            </a:r>
            <a:r>
              <a:rPr sz="1800" b="1" i="1" spc="110" dirty="0">
                <a:latin typeface="Times New Roman"/>
                <a:cs typeface="Times New Roman"/>
              </a:rPr>
              <a:t>etc. are </a:t>
            </a:r>
            <a:r>
              <a:rPr sz="1800" b="1" i="1" spc="130" dirty="0">
                <a:latin typeface="Times New Roman"/>
                <a:cs typeface="Times New Roman"/>
              </a:rPr>
              <a:t>known as</a:t>
            </a:r>
            <a:r>
              <a:rPr sz="1800" b="1" i="1" spc="-235" dirty="0">
                <a:latin typeface="Times New Roman"/>
                <a:cs typeface="Times New Roman"/>
              </a:rPr>
              <a:t> </a:t>
            </a:r>
            <a:r>
              <a:rPr sz="1800" b="1" i="1" spc="-10" dirty="0">
                <a:latin typeface="Times New Roman"/>
                <a:cs typeface="Times New Roman"/>
              </a:rPr>
              <a:t>THEMATIC </a:t>
            </a:r>
            <a:r>
              <a:rPr sz="1800" b="1" i="1" spc="-20" dirty="0">
                <a:latin typeface="Times New Roman"/>
                <a:cs typeface="Times New Roman"/>
              </a:rPr>
              <a:t>MAP.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7539" y="0"/>
            <a:ext cx="2331719" cy="108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3894" y="113449"/>
            <a:ext cx="124333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110" dirty="0"/>
              <a:t>S</a:t>
            </a:r>
            <a:r>
              <a:rPr spc="-1220" dirty="0"/>
              <a:t>K</a:t>
            </a:r>
            <a:r>
              <a:rPr spc="-1055" dirty="0"/>
              <a:t>E</a:t>
            </a:r>
            <a:r>
              <a:rPr spc="-885" dirty="0"/>
              <a:t>T</a:t>
            </a:r>
            <a:r>
              <a:rPr spc="-1035" dirty="0"/>
              <a:t>C</a:t>
            </a:r>
            <a:r>
              <a:rPr spc="-755" dirty="0"/>
              <a:t>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932434"/>
            <a:ext cx="296735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SKETCH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 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mainly based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1800" b="1" i="1" spc="165" dirty="0">
                <a:solidFill>
                  <a:srgbClr val="FFFFFF"/>
                </a:solidFill>
                <a:latin typeface="Times New Roman"/>
                <a:cs typeface="Times New Roman"/>
              </a:rPr>
              <a:t>memory 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1800" b="1" i="1" spc="160" dirty="0">
                <a:solidFill>
                  <a:srgbClr val="FFFFFF"/>
                </a:solidFill>
                <a:latin typeface="Times New Roman"/>
                <a:cs typeface="Times New Roman"/>
              </a:rPr>
              <a:t>spot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observation and  </a:t>
            </a:r>
            <a:r>
              <a:rPr sz="1800" b="1" i="1" spc="170" dirty="0">
                <a:solidFill>
                  <a:srgbClr val="FFFFFF"/>
                </a:solidFill>
                <a:latin typeface="Times New Roman"/>
                <a:cs typeface="Times New Roman"/>
              </a:rPr>
              <a:t>not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scale.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Sometimes a 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rough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required 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an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tell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where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particular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place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located 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respect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others 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places.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Supposes,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1800" b="1" i="1" spc="155" dirty="0">
                <a:solidFill>
                  <a:srgbClr val="FFFFFF"/>
                </a:solidFill>
                <a:latin typeface="Times New Roman"/>
                <a:cs typeface="Times New Roman"/>
              </a:rPr>
              <a:t>want 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go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b="1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1800" b="1" i="1" spc="-40" dirty="0">
                <a:solidFill>
                  <a:srgbClr val="FFFFFF"/>
                </a:solidFill>
                <a:latin typeface="Arial"/>
                <a:cs typeface="Arial"/>
              </a:rPr>
              <a:t>friend’s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house,  </a:t>
            </a:r>
            <a:r>
              <a:rPr sz="1800" b="1" i="1" spc="16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sz="1800" b="1" i="1" spc="-30" dirty="0">
                <a:solidFill>
                  <a:srgbClr val="FFFFFF"/>
                </a:solidFill>
                <a:latin typeface="Arial"/>
                <a:cs typeface="Arial"/>
              </a:rPr>
              <a:t>don’t </a:t>
            </a:r>
            <a:r>
              <a:rPr sz="1800" b="1" i="1" spc="135" dirty="0">
                <a:solidFill>
                  <a:srgbClr val="FFFFFF"/>
                </a:solidFill>
                <a:latin typeface="Times New Roman"/>
                <a:cs typeface="Times New Roman"/>
              </a:rPr>
              <a:t>know </a:t>
            </a:r>
            <a:r>
              <a:rPr sz="1800" b="1" i="1" spc="145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1800" b="1" i="1" spc="85" dirty="0">
                <a:solidFill>
                  <a:srgbClr val="FFFFFF"/>
                </a:solidFill>
                <a:latin typeface="Times New Roman"/>
                <a:cs typeface="Times New Roman"/>
              </a:rPr>
              <a:t>way. </a:t>
            </a:r>
            <a:r>
              <a:rPr sz="1800" b="1" i="1" spc="50" dirty="0">
                <a:solidFill>
                  <a:srgbClr val="FFFFFF"/>
                </a:solidFill>
                <a:latin typeface="Times New Roman"/>
                <a:cs typeface="Times New Roman"/>
              </a:rPr>
              <a:t>Your </a:t>
            </a:r>
            <a:r>
              <a:rPr sz="1800" b="1" i="1" spc="90" dirty="0">
                <a:solidFill>
                  <a:srgbClr val="FFFFFF"/>
                </a:solidFill>
                <a:latin typeface="Times New Roman"/>
                <a:cs typeface="Times New Roman"/>
              </a:rPr>
              <a:t>friend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will </a:t>
            </a:r>
            <a:r>
              <a:rPr sz="1800" b="1" i="1" spc="145" dirty="0">
                <a:solidFill>
                  <a:srgbClr val="FFFFFF"/>
                </a:solidFill>
                <a:latin typeface="Times New Roman"/>
                <a:cs typeface="Times New Roman"/>
              </a:rPr>
              <a:t>make 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rough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show  </a:t>
            </a:r>
            <a:r>
              <a:rPr sz="1800" b="1" i="1" spc="14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way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b="1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his/her house.  </a:t>
            </a:r>
            <a:r>
              <a:rPr sz="1800" b="1" i="1" spc="6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rough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 </a:t>
            </a:r>
            <a:r>
              <a:rPr sz="1800" b="1" i="1" spc="90" dirty="0">
                <a:solidFill>
                  <a:srgbClr val="FFFFFF"/>
                </a:solidFill>
                <a:latin typeface="Times New Roman"/>
                <a:cs typeface="Times New Roman"/>
              </a:rPr>
              <a:t>is 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drawn </a:t>
            </a:r>
            <a:r>
              <a:rPr sz="1800" b="1" i="1" spc="145" dirty="0">
                <a:solidFill>
                  <a:srgbClr val="FFFFFF"/>
                </a:solidFill>
                <a:latin typeface="Times New Roman"/>
                <a:cs typeface="Times New Roman"/>
              </a:rPr>
              <a:t>without  the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scale, </a:t>
            </a:r>
            <a:r>
              <a:rPr sz="18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called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u="sng" spc="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SKETCH</a:t>
            </a:r>
            <a:r>
              <a:rPr sz="1800" b="1" i="1" u="sng" spc="3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i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MAP.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838200"/>
            <a:ext cx="37338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0" y="3810000"/>
            <a:ext cx="3762755" cy="28514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2340" y="0"/>
            <a:ext cx="2179319" cy="10835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95"/>
              </a:spcBef>
            </a:pPr>
            <a:r>
              <a:rPr spc="-825" dirty="0"/>
              <a:t>p</a:t>
            </a:r>
            <a:r>
              <a:rPr spc="-395" dirty="0"/>
              <a:t>l</a:t>
            </a:r>
            <a:r>
              <a:rPr spc="-850" dirty="0"/>
              <a:t>a</a:t>
            </a:r>
            <a:r>
              <a:rPr spc="-780"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008634"/>
            <a:ext cx="312166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PLAN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small</a:t>
            </a:r>
            <a:r>
              <a:rPr sz="18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area</a:t>
            </a:r>
            <a:r>
              <a:rPr sz="18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18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b="1" i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large</a:t>
            </a:r>
            <a:r>
              <a:rPr sz="18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scale.</a:t>
            </a:r>
            <a:r>
              <a:rPr sz="18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A 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large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scale </a:t>
            </a:r>
            <a:r>
              <a:rPr sz="1800" b="1" i="1" spc="170" dirty="0">
                <a:solidFill>
                  <a:srgbClr val="FFFFFF"/>
                </a:solidFill>
                <a:latin typeface="Times New Roman"/>
                <a:cs typeface="Times New Roman"/>
              </a:rPr>
              <a:t>map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gives </a:t>
            </a:r>
            <a:r>
              <a:rPr sz="1800" b="1" i="1" spc="150" dirty="0">
                <a:solidFill>
                  <a:srgbClr val="FFFFFF"/>
                </a:solidFill>
                <a:latin typeface="Times New Roman"/>
                <a:cs typeface="Times New Roman"/>
              </a:rPr>
              <a:t>lots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1800" b="1" i="1" spc="120" dirty="0">
                <a:solidFill>
                  <a:srgbClr val="FFFFFF"/>
                </a:solidFill>
                <a:latin typeface="Times New Roman"/>
                <a:cs typeface="Times New Roman"/>
              </a:rPr>
              <a:t>information, </a:t>
            </a:r>
            <a:r>
              <a:rPr sz="1800" b="1" i="1" spc="160" dirty="0">
                <a:solidFill>
                  <a:srgbClr val="FFFFFF"/>
                </a:solidFill>
                <a:latin typeface="Times New Roman"/>
                <a:cs typeface="Times New Roman"/>
              </a:rPr>
              <a:t>but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they </a:t>
            </a:r>
            <a:r>
              <a:rPr sz="1800" b="1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are 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certain </a:t>
            </a:r>
            <a:r>
              <a:rPr sz="1800" b="1" i="1" spc="120" dirty="0">
                <a:solidFill>
                  <a:srgbClr val="FFFFFF"/>
                </a:solidFill>
                <a:latin typeface="Times New Roman"/>
                <a:cs typeface="Times New Roman"/>
              </a:rPr>
              <a:t>things </a:t>
            </a:r>
            <a:r>
              <a:rPr sz="1800" b="1" i="1" spc="9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we</a:t>
            </a:r>
            <a:r>
              <a:rPr sz="1800" b="1" i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70" dirty="0">
                <a:solidFill>
                  <a:srgbClr val="FFFFFF"/>
                </a:solidFill>
                <a:latin typeface="Times New Roman"/>
                <a:cs typeface="Times New Roman"/>
              </a:rPr>
              <a:t>may  </a:t>
            </a:r>
            <a:r>
              <a:rPr sz="1800" b="1" i="1" spc="155" dirty="0">
                <a:solidFill>
                  <a:srgbClr val="FFFFFF"/>
                </a:solidFill>
                <a:latin typeface="Times New Roman"/>
                <a:cs typeface="Times New Roman"/>
              </a:rPr>
              <a:t>sometimes </a:t>
            </a:r>
            <a:r>
              <a:rPr sz="1800" b="1" i="1" spc="160" dirty="0">
                <a:solidFill>
                  <a:srgbClr val="FFFFFF"/>
                </a:solidFill>
                <a:latin typeface="Times New Roman"/>
                <a:cs typeface="Times New Roman"/>
              </a:rPr>
              <a:t>want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1800" b="1" i="1" spc="135" dirty="0">
                <a:solidFill>
                  <a:srgbClr val="FFFFFF"/>
                </a:solidFill>
                <a:latin typeface="Times New Roman"/>
                <a:cs typeface="Times New Roman"/>
              </a:rPr>
              <a:t>know  </a:t>
            </a:r>
            <a:r>
              <a:rPr sz="1800" b="1" i="1" spc="150" dirty="0">
                <a:solidFill>
                  <a:srgbClr val="FFFFFF"/>
                </a:solidFill>
                <a:latin typeface="Times New Roman"/>
                <a:cs typeface="Times New Roman"/>
              </a:rPr>
              <a:t>sometime. 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example </a:t>
            </a:r>
            <a:r>
              <a:rPr sz="1800" b="1" i="1" spc="15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length </a:t>
            </a:r>
            <a:r>
              <a:rPr sz="18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breadth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room,  </a:t>
            </a:r>
            <a:r>
              <a:rPr sz="1800" b="1" i="1" spc="90" dirty="0">
                <a:solidFill>
                  <a:srgbClr val="FFFFFF"/>
                </a:solidFill>
                <a:latin typeface="Times New Roman"/>
                <a:cs typeface="Times New Roman"/>
              </a:rPr>
              <a:t>which </a:t>
            </a:r>
            <a:r>
              <a:rPr sz="1800" b="1" i="1" spc="-30" dirty="0">
                <a:solidFill>
                  <a:srgbClr val="FFFFFF"/>
                </a:solidFill>
                <a:latin typeface="Arial"/>
                <a:cs typeface="Arial"/>
              </a:rPr>
              <a:t>can’t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shown </a:t>
            </a:r>
            <a:r>
              <a:rPr sz="1800" b="1" i="1" spc="8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the  </a:t>
            </a:r>
            <a:r>
              <a:rPr sz="1800" b="1" i="1" spc="130" dirty="0">
                <a:solidFill>
                  <a:srgbClr val="FFFFFF"/>
                </a:solidFill>
                <a:latin typeface="Times New Roman"/>
                <a:cs typeface="Times New Roman"/>
              </a:rPr>
              <a:t>map. </a:t>
            </a:r>
            <a:r>
              <a:rPr sz="1800" b="1" i="1" spc="110" dirty="0">
                <a:solidFill>
                  <a:srgbClr val="FFFFFF"/>
                </a:solidFill>
                <a:latin typeface="Times New Roman"/>
                <a:cs typeface="Times New Roman"/>
              </a:rPr>
              <a:t>At </a:t>
            </a:r>
            <a:r>
              <a:rPr sz="1800" b="1" i="1" spc="170" dirty="0">
                <a:solidFill>
                  <a:srgbClr val="FFFFFF"/>
                </a:solidFill>
                <a:latin typeface="Times New Roman"/>
                <a:cs typeface="Times New Roman"/>
              </a:rPr>
              <a:t>that </a:t>
            </a:r>
            <a:r>
              <a:rPr sz="1800" b="1" i="1" spc="145" dirty="0">
                <a:solidFill>
                  <a:srgbClr val="FFFFFF"/>
                </a:solidFill>
                <a:latin typeface="Times New Roman"/>
                <a:cs typeface="Times New Roman"/>
              </a:rPr>
              <a:t>time, </a:t>
            </a:r>
            <a:r>
              <a:rPr sz="1800" b="1" i="1" spc="125" dirty="0">
                <a:solidFill>
                  <a:srgbClr val="FFFFFF"/>
                </a:solidFill>
                <a:latin typeface="Times New Roman"/>
                <a:cs typeface="Times New Roman"/>
              </a:rPr>
              <a:t>we </a:t>
            </a:r>
            <a:r>
              <a:rPr sz="1800" b="1" i="1" spc="105" dirty="0">
                <a:solidFill>
                  <a:srgbClr val="FFFFFF"/>
                </a:solidFill>
                <a:latin typeface="Times New Roman"/>
                <a:cs typeface="Times New Roman"/>
              </a:rPr>
              <a:t>can  </a:t>
            </a:r>
            <a:r>
              <a:rPr sz="1800" b="1" i="1" spc="80" dirty="0">
                <a:solidFill>
                  <a:srgbClr val="FFFFFF"/>
                </a:solidFill>
                <a:latin typeface="Times New Roman"/>
                <a:cs typeface="Times New Roman"/>
              </a:rPr>
              <a:t>refer </a:t>
            </a:r>
            <a:r>
              <a:rPr sz="1800" b="1" i="1" spc="114" dirty="0">
                <a:solidFill>
                  <a:srgbClr val="FFFFFF"/>
                </a:solidFill>
                <a:latin typeface="Times New Roman"/>
                <a:cs typeface="Times New Roman"/>
              </a:rPr>
              <a:t>drawings </a:t>
            </a:r>
            <a:r>
              <a:rPr sz="1800" b="1" i="1" spc="120" dirty="0">
                <a:solidFill>
                  <a:srgbClr val="FFFFFF"/>
                </a:solidFill>
                <a:latin typeface="Times New Roman"/>
                <a:cs typeface="Times New Roman"/>
              </a:rPr>
              <a:t>drawn </a:t>
            </a:r>
            <a:r>
              <a:rPr sz="1800" b="1" i="1" spc="185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scale</a:t>
            </a:r>
            <a:r>
              <a:rPr sz="1800" b="1" i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9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800" b="1" i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00" dirty="0">
                <a:solidFill>
                  <a:srgbClr val="FFFFFF"/>
                </a:solidFill>
                <a:latin typeface="Times New Roman"/>
                <a:cs typeface="Times New Roman"/>
              </a:rPr>
              <a:t>called</a:t>
            </a:r>
            <a:r>
              <a:rPr sz="1800" b="1" i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14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800" b="1" i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PLAN.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2600" y="838200"/>
            <a:ext cx="2667000" cy="2881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8600" y="3886200"/>
            <a:ext cx="2705100" cy="26228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25139" y="2973323"/>
            <a:ext cx="3169919" cy="1263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0490" y="3201415"/>
            <a:ext cx="1378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20" dirty="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9724" y="1699260"/>
            <a:ext cx="7848600" cy="679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18438" y="1765757"/>
            <a:ext cx="7467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66185" algn="l"/>
              </a:tabLst>
            </a:pPr>
            <a:r>
              <a:rPr sz="2400" b="1" i="1" spc="114" dirty="0">
                <a:latin typeface="Times New Roman"/>
                <a:cs typeface="Times New Roman"/>
              </a:rPr>
              <a:t>There </a:t>
            </a:r>
            <a:r>
              <a:rPr sz="2400" b="1" i="1" spc="150" dirty="0">
                <a:latin typeface="Times New Roman"/>
                <a:cs typeface="Times New Roman"/>
              </a:rPr>
              <a:t>are</a:t>
            </a:r>
            <a:r>
              <a:rPr sz="2400" b="1" i="1" spc="-295" dirty="0">
                <a:latin typeface="Times New Roman"/>
                <a:cs typeface="Times New Roman"/>
              </a:rPr>
              <a:t> </a:t>
            </a:r>
            <a:r>
              <a:rPr sz="2400" b="1" i="1" spc="-35" dirty="0">
                <a:latin typeface="Times New Roman"/>
                <a:cs typeface="Times New Roman"/>
              </a:rPr>
              <a:t>THREE </a:t>
            </a:r>
            <a:r>
              <a:rPr sz="2400" b="1" i="1" spc="200" dirty="0">
                <a:latin typeface="Times New Roman"/>
                <a:cs typeface="Times New Roman"/>
              </a:rPr>
              <a:t>types</a:t>
            </a:r>
            <a:r>
              <a:rPr sz="2400" b="1" i="1" spc="-35" dirty="0">
                <a:latin typeface="Times New Roman"/>
                <a:cs typeface="Times New Roman"/>
              </a:rPr>
              <a:t> </a:t>
            </a:r>
            <a:r>
              <a:rPr sz="2400" b="1" i="1" spc="125" dirty="0">
                <a:latin typeface="Times New Roman"/>
                <a:cs typeface="Times New Roman"/>
              </a:rPr>
              <a:t>of	</a:t>
            </a:r>
            <a:r>
              <a:rPr sz="2400" b="1" i="1" spc="25" dirty="0">
                <a:latin typeface="Times New Roman"/>
                <a:cs typeface="Times New Roman"/>
              </a:rPr>
              <a:t>COMPONENTS </a:t>
            </a:r>
            <a:r>
              <a:rPr sz="2400" b="1" i="1" spc="-35" dirty="0">
                <a:latin typeface="Times New Roman"/>
                <a:cs typeface="Times New Roman"/>
              </a:rPr>
              <a:t>OF </a:t>
            </a:r>
            <a:r>
              <a:rPr sz="2400" b="1" i="1" spc="15" dirty="0">
                <a:latin typeface="Times New Roman"/>
                <a:cs typeface="Times New Roman"/>
              </a:rPr>
              <a:t>MAPS</a:t>
            </a:r>
            <a:r>
              <a:rPr sz="2400" b="1" i="1" spc="-210" dirty="0">
                <a:latin typeface="Times New Roman"/>
                <a:cs typeface="Times New Roman"/>
              </a:rPr>
              <a:t> </a:t>
            </a:r>
            <a:r>
              <a:rPr sz="2400" b="1" i="1" spc="8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87496" y="2415539"/>
            <a:ext cx="2222500" cy="789940"/>
            <a:chOff x="3587496" y="2415539"/>
            <a:chExt cx="2222500" cy="789940"/>
          </a:xfrm>
        </p:grpSpPr>
        <p:sp>
          <p:nvSpPr>
            <p:cNvPr id="7" name="object 7"/>
            <p:cNvSpPr/>
            <p:nvPr/>
          </p:nvSpPr>
          <p:spPr>
            <a:xfrm>
              <a:off x="3587496" y="2415539"/>
              <a:ext cx="2104644" cy="7894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22748" y="2415539"/>
              <a:ext cx="586739" cy="7894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97046" y="2494914"/>
            <a:ext cx="1779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40" dirty="0">
                <a:solidFill>
                  <a:srgbClr val="000000"/>
                </a:solidFill>
                <a:latin typeface="Times New Roman"/>
                <a:cs typeface="Times New Roman"/>
              </a:rPr>
              <a:t>They </a:t>
            </a:r>
            <a:r>
              <a:rPr sz="2800" spc="40" dirty="0">
                <a:solidFill>
                  <a:srgbClr val="000000"/>
                </a:solidFill>
                <a:latin typeface="Times New Roman"/>
                <a:cs typeface="Times New Roman"/>
              </a:rPr>
              <a:t>Are:</a:t>
            </a:r>
            <a:r>
              <a:rPr sz="2800" spc="-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91539" y="4421123"/>
            <a:ext cx="3093720" cy="12633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4277" y="4649470"/>
            <a:ext cx="1967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750" dirty="0">
                <a:solidFill>
                  <a:srgbClr val="FFFFFF"/>
                </a:solidFill>
                <a:latin typeface="Arial"/>
                <a:cs typeface="Arial"/>
              </a:rPr>
              <a:t>DIRECTION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87340" y="4421123"/>
            <a:ext cx="3017519" cy="1263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79311" y="4649470"/>
            <a:ext cx="1435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35" dirty="0">
                <a:solidFill>
                  <a:srgbClr val="FFFFFF"/>
                </a:solidFill>
                <a:latin typeface="Arial"/>
                <a:cs typeface="Arial"/>
              </a:rPr>
              <a:t>SYMBOL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20367" y="48767"/>
            <a:ext cx="6379845" cy="977265"/>
            <a:chOff x="1420367" y="48767"/>
            <a:chExt cx="6379845" cy="977265"/>
          </a:xfrm>
        </p:grpSpPr>
        <p:sp>
          <p:nvSpPr>
            <p:cNvPr id="15" name="object 15"/>
            <p:cNvSpPr/>
            <p:nvPr/>
          </p:nvSpPr>
          <p:spPr>
            <a:xfrm>
              <a:off x="1420367" y="48767"/>
              <a:ext cx="6379463" cy="9768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1931" y="208788"/>
              <a:ext cx="5740908" cy="7452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16379" y="144779"/>
              <a:ext cx="6187440" cy="7848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6419" y="301751"/>
              <a:ext cx="5553456" cy="5593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1866" y="5823915"/>
            <a:ext cx="887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105" dirty="0">
                <a:latin typeface="Georgia"/>
                <a:cs typeface="Georgia"/>
              </a:rPr>
              <a:t>Exit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932434"/>
            <a:ext cx="7774940" cy="54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Maps are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drawing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which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reduce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entire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world or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part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fit 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sheet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paper. </a:t>
            </a:r>
            <a:r>
              <a:rPr sz="1800" spc="30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we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say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maps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 drawn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reduced scale.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But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this 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reduction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done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very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carefully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so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that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between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places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real. 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can only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possible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small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paper represents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large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ground.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Therefore,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scale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chosen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purpose.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Scale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ratio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between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actual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ground and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shown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map. 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example,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between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your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school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your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home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175" dirty="0">
                <a:solidFill>
                  <a:srgbClr val="FFFFFF"/>
                </a:solidFill>
                <a:latin typeface="Georgia"/>
                <a:cs typeface="Georgia"/>
              </a:rPr>
              <a:t>10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Km. 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If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you show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1800" spc="-175" dirty="0">
                <a:solidFill>
                  <a:srgbClr val="FFFFFF"/>
                </a:solidFill>
                <a:latin typeface="Georgia"/>
                <a:cs typeface="Georgia"/>
              </a:rPr>
              <a:t>10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Km.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by </a:t>
            </a:r>
            <a:r>
              <a:rPr sz="1800" spc="-135" dirty="0">
                <a:solidFill>
                  <a:srgbClr val="FFFFFF"/>
                </a:solidFill>
                <a:latin typeface="Georgia"/>
                <a:cs typeface="Georgia"/>
              </a:rPr>
              <a:t>2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Cm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map,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means </a:t>
            </a:r>
            <a:r>
              <a:rPr sz="1800" spc="-215" dirty="0">
                <a:solidFill>
                  <a:srgbClr val="FFFFFF"/>
                </a:solidFill>
                <a:latin typeface="Georgia"/>
                <a:cs typeface="Georgia"/>
              </a:rPr>
              <a:t>1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Cm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5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Km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on 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ground.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scale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your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drawing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will be, </a:t>
            </a:r>
            <a:r>
              <a:rPr sz="1800" spc="-215" dirty="0">
                <a:solidFill>
                  <a:srgbClr val="FFFFFF"/>
                </a:solidFill>
                <a:latin typeface="Georgia"/>
                <a:cs typeface="Georgia"/>
              </a:rPr>
              <a:t>1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Cm.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equal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5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Km.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Thus,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scale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very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important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any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map.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If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know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scale,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will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able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to  calculate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distance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between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any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two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place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</a:t>
            </a:r>
            <a:r>
              <a:rPr sz="1800" spc="-3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map.</a:t>
            </a:r>
            <a:endParaRPr sz="1800">
              <a:latin typeface="Georgia"/>
              <a:cs typeface="Georgia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1265"/>
              </a:spcBef>
            </a:pP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Large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areas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like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continent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or countries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be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shown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paper,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then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we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use small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scale. 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For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example 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5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Cm.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map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shows </a:t>
            </a:r>
            <a:r>
              <a:rPr sz="1800" spc="-125" dirty="0">
                <a:solidFill>
                  <a:srgbClr val="FFFFFF"/>
                </a:solidFill>
                <a:latin typeface="Georgia"/>
                <a:cs typeface="Georgia"/>
              </a:rPr>
              <a:t>500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Km.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ground.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called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SMALL SCALE</a:t>
            </a:r>
            <a:r>
              <a:rPr sz="1800" spc="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MAP.</a:t>
            </a:r>
            <a:endParaRPr sz="1800">
              <a:latin typeface="Georgia"/>
              <a:cs typeface="Georgia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1320"/>
              </a:spcBef>
            </a:pP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small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area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like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village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town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be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shown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paper,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use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large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scale, i.e. </a:t>
            </a:r>
            <a:r>
              <a:rPr sz="1800" spc="-95" dirty="0">
                <a:solidFill>
                  <a:srgbClr val="FFFFFF"/>
                </a:solidFill>
                <a:latin typeface="Georgia"/>
                <a:cs typeface="Georgia"/>
              </a:rPr>
              <a:t>5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Cm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map shows </a:t>
            </a:r>
            <a:r>
              <a:rPr sz="1800" spc="-130" dirty="0">
                <a:solidFill>
                  <a:srgbClr val="FFFFFF"/>
                </a:solidFill>
                <a:latin typeface="Georgia"/>
                <a:cs typeface="Georgia"/>
              </a:rPr>
              <a:t>500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Meter </a:t>
            </a: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Only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on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ground. 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It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called 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LARGE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SCALE</a:t>
            </a:r>
            <a:r>
              <a:rPr sz="180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MAP.</a:t>
            </a:r>
            <a:endParaRPr sz="1800">
              <a:latin typeface="Georgia"/>
              <a:cs typeface="Georgia"/>
            </a:endParaRPr>
          </a:p>
          <a:p>
            <a:pPr marL="983615">
              <a:lnSpc>
                <a:spcPct val="100000"/>
              </a:lnSpc>
              <a:spcBef>
                <a:spcPts val="1320"/>
              </a:spcBef>
            </a:pP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Large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Scale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Maps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give us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more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information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than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Small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Scale</a:t>
            </a:r>
            <a:r>
              <a:rPr sz="1800" spc="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Map.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72739" y="22859"/>
            <a:ext cx="3169919" cy="1264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8090" y="251205"/>
            <a:ext cx="13785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620" dirty="0">
                <a:latin typeface="Arial"/>
                <a:cs typeface="Arial"/>
              </a:rPr>
              <a:t>Distance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8288" y="6077711"/>
            <a:ext cx="1714500" cy="800100"/>
            <a:chOff x="-18288" y="6077711"/>
            <a:chExt cx="1714500" cy="800100"/>
          </a:xfrm>
        </p:grpSpPr>
        <p:sp>
          <p:nvSpPr>
            <p:cNvPr id="6" name="object 6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381000" y="0"/>
                  </a:move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1676400" y="190500"/>
                  </a:moveTo>
                  <a:lnTo>
                    <a:pt x="381000" y="190500"/>
                  </a:lnTo>
                  <a:lnTo>
                    <a:pt x="381000" y="0"/>
                  </a:ln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close/>
                </a:path>
              </a:pathLst>
            </a:custGeom>
            <a:ln w="381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92302" y="6362315"/>
            <a:ext cx="4806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20"/>
              </a:lnSpc>
            </a:pPr>
            <a:r>
              <a:rPr sz="2400" spc="-44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175260"/>
            <a:ext cx="5867400" cy="6454140"/>
            <a:chOff x="1600200" y="175260"/>
            <a:chExt cx="5867400" cy="6454140"/>
          </a:xfrm>
        </p:grpSpPr>
        <p:sp>
          <p:nvSpPr>
            <p:cNvPr id="3" name="object 3"/>
            <p:cNvSpPr/>
            <p:nvPr/>
          </p:nvSpPr>
          <p:spPr>
            <a:xfrm>
              <a:off x="1600200" y="762000"/>
              <a:ext cx="58674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96539" y="175260"/>
              <a:ext cx="3093719" cy="12649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9658" y="403605"/>
            <a:ext cx="19672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i="0" spc="-750" dirty="0">
                <a:latin typeface="Arial"/>
                <a:cs typeface="Arial"/>
              </a:rPr>
              <a:t>DIRECTION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8288" y="6077711"/>
            <a:ext cx="1714500" cy="800100"/>
            <a:chOff x="-18288" y="6077711"/>
            <a:chExt cx="1714500" cy="800100"/>
          </a:xfrm>
        </p:grpSpPr>
        <p:sp>
          <p:nvSpPr>
            <p:cNvPr id="7" name="object 7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381000" y="0"/>
                  </a:move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lnTo>
                    <a:pt x="381000" y="1905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B83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" y="6096761"/>
              <a:ext cx="1676400" cy="762000"/>
            </a:xfrm>
            <a:custGeom>
              <a:avLst/>
              <a:gdLst/>
              <a:ahLst/>
              <a:cxnLst/>
              <a:rect l="l" t="t" r="r" b="b"/>
              <a:pathLst>
                <a:path w="1676400" h="762000">
                  <a:moveTo>
                    <a:pt x="1676400" y="190500"/>
                  </a:moveTo>
                  <a:lnTo>
                    <a:pt x="381000" y="190500"/>
                  </a:lnTo>
                  <a:lnTo>
                    <a:pt x="381000" y="0"/>
                  </a:lnTo>
                  <a:lnTo>
                    <a:pt x="0" y="380999"/>
                  </a:lnTo>
                  <a:lnTo>
                    <a:pt x="381000" y="761999"/>
                  </a:lnTo>
                  <a:lnTo>
                    <a:pt x="381000" y="571500"/>
                  </a:lnTo>
                  <a:lnTo>
                    <a:pt x="1676400" y="571500"/>
                  </a:lnTo>
                  <a:lnTo>
                    <a:pt x="1676400" y="190500"/>
                  </a:lnTo>
                  <a:close/>
                </a:path>
              </a:pathLst>
            </a:custGeom>
            <a:ln w="38100">
              <a:solidFill>
                <a:srgbClr val="852A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64540" y="1237234"/>
            <a:ext cx="77743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Most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maps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content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arrow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mark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letter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‘N’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at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upper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right hand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corner.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This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arrow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shows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North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Direction.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It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called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North 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Line. 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When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know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North,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you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find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out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other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directions,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for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example</a:t>
            </a:r>
            <a:r>
              <a:rPr sz="1800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East,</a:t>
            </a:r>
            <a:r>
              <a:rPr sz="1800" spc="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West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1800" spc="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South.</a:t>
            </a:r>
            <a:r>
              <a:rPr sz="1800" spc="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There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sz="1800" spc="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major</a:t>
            </a:r>
            <a:r>
              <a:rPr sz="1800" spc="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directions,</a:t>
            </a:r>
            <a:r>
              <a:rPr sz="1800" spc="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North,</a:t>
            </a:r>
            <a:r>
              <a:rPr sz="1800" spc="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South,</a:t>
            </a:r>
            <a:r>
              <a:rPr sz="1800" spc="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East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2334895"/>
            <a:ext cx="5129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West.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They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are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called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CARDINAL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POINTS.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432810" algn="l"/>
              </a:tabLst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directions 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are</a:t>
            </a:r>
            <a:r>
              <a:rPr sz="1800" spc="3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North-East </a:t>
            </a:r>
            <a:r>
              <a:rPr sz="1800" spc="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(NE),	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South-East</a:t>
            </a:r>
            <a:r>
              <a:rPr sz="1800" spc="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(SE),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33896" y="2334895"/>
            <a:ext cx="250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>
              <a:lnSpc>
                <a:spcPct val="100000"/>
              </a:lnSpc>
              <a:spcBef>
                <a:spcPts val="100"/>
              </a:spcBef>
              <a:tabLst>
                <a:tab pos="2111375" algn="l"/>
              </a:tabLst>
            </a:pPr>
            <a:r>
              <a:rPr sz="1800" spc="5" dirty="0">
                <a:solidFill>
                  <a:srgbClr val="FFFFFF"/>
                </a:solidFill>
                <a:latin typeface="Georgia"/>
                <a:cs typeface="Georgia"/>
              </a:rPr>
              <a:t>Other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four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intermediate 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ort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W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est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(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spc="30" dirty="0">
                <a:solidFill>
                  <a:srgbClr val="FFFFFF"/>
                </a:solidFill>
                <a:latin typeface="Georgia"/>
                <a:cs typeface="Georgia"/>
              </a:rPr>
              <a:t>W)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	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nd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2883534"/>
            <a:ext cx="77616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31030" algn="l"/>
                <a:tab pos="7054215" algn="l"/>
              </a:tabLst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South-West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(SW). 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We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locate</a:t>
            </a:r>
            <a:r>
              <a:rPr sz="1800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any</a:t>
            </a:r>
            <a:r>
              <a:rPr sz="1800" spc="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place	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more accurately</a:t>
            </a:r>
            <a:r>
              <a:rPr sz="1800" spc="2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</a:t>
            </a:r>
            <a:r>
              <a:rPr sz="1800" spc="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	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help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these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Intermediate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Directions.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4255389"/>
            <a:ext cx="77717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We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can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find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out 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direction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a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place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with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help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Compass. 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It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is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an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instrument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used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to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find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out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Main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Directions. 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Its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magnetic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needle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always  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point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towards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North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and South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Directions.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05600" y="4724400"/>
            <a:ext cx="1876044" cy="1933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92302" y="6362315"/>
            <a:ext cx="48069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20"/>
              </a:lnSpc>
            </a:pPr>
            <a:r>
              <a:rPr sz="2400" spc="-440" dirty="0">
                <a:solidFill>
                  <a:srgbClr val="FFFFFF"/>
                </a:solidFill>
                <a:latin typeface="Arial"/>
                <a:cs typeface="Arial"/>
              </a:rPr>
              <a:t>Back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1065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Physical Map</vt:lpstr>
      <vt:lpstr>SKETCH</vt:lpstr>
      <vt:lpstr>plan</vt:lpstr>
      <vt:lpstr>They Are: -</vt:lpstr>
      <vt:lpstr>Exit</vt:lpstr>
      <vt:lpstr>Distance</vt:lpstr>
      <vt:lpstr>DIRECTION</vt:lpstr>
      <vt:lpstr>SYMBOL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hcl</cp:lastModifiedBy>
  <cp:revision>1</cp:revision>
  <dcterms:created xsi:type="dcterms:W3CDTF">2020-10-29T04:37:32Z</dcterms:created>
  <dcterms:modified xsi:type="dcterms:W3CDTF">2020-10-29T04:39:38Z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2020-10-29T00:00:00Z</vt:filetime>
  </property>
</Properties>
</file>